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16"/>
  </p:notesMasterIdLst>
  <p:handoutMasterIdLst>
    <p:handoutMasterId r:id="rId17"/>
  </p:handoutMasterIdLst>
  <p:sldIdLst>
    <p:sldId id="1237" r:id="rId3"/>
    <p:sldId id="1369" r:id="rId4"/>
    <p:sldId id="23337" r:id="rId5"/>
    <p:sldId id="23336" r:id="rId6"/>
    <p:sldId id="23269" r:id="rId7"/>
    <p:sldId id="23307" r:id="rId8"/>
    <p:sldId id="1331" r:id="rId9"/>
    <p:sldId id="1363" r:id="rId10"/>
    <p:sldId id="1364" r:id="rId11"/>
    <p:sldId id="1365" r:id="rId12"/>
    <p:sldId id="1367" r:id="rId13"/>
    <p:sldId id="1368" r:id="rId14"/>
    <p:sldId id="1236" r:id="rId15"/>
  </p:sldIdLst>
  <p:sldSz cx="9144000" cy="6858000" type="screen4x3"/>
  <p:notesSz cx="7099300" cy="10234613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cript MT Bold" pitchFamily="66" charset="0"/>
        <a:ea typeface="仿宋_GB2312" pitchFamily="49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cript MT Bold" pitchFamily="66" charset="0"/>
        <a:ea typeface="仿宋_GB2312" pitchFamily="49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cript MT Bold" pitchFamily="66" charset="0"/>
        <a:ea typeface="仿宋_GB2312" pitchFamily="49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cript MT Bold" pitchFamily="66" charset="0"/>
        <a:ea typeface="仿宋_GB2312" pitchFamily="49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cript MT Bold" pitchFamily="66" charset="0"/>
        <a:ea typeface="仿宋_GB2312" pitchFamily="49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Script MT Bold" pitchFamily="66" charset="0"/>
        <a:ea typeface="仿宋_GB2312" pitchFamily="49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Script MT Bold" pitchFamily="66" charset="0"/>
        <a:ea typeface="仿宋_GB2312" pitchFamily="49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Script MT Bold" pitchFamily="66" charset="0"/>
        <a:ea typeface="仿宋_GB2312" pitchFamily="49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Script MT Bold" pitchFamily="66" charset="0"/>
        <a:ea typeface="仿宋_GB2312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6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A00"/>
    <a:srgbClr val="E904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88" autoAdjust="0"/>
    <p:restoredTop sz="96693" autoAdjust="0"/>
  </p:normalViewPr>
  <p:slideViewPr>
    <p:cSldViewPr>
      <p:cViewPr varScale="1">
        <p:scale>
          <a:sx n="97" d="100"/>
          <a:sy n="97" d="100"/>
        </p:scale>
        <p:origin x="1212" y="57"/>
      </p:cViewPr>
      <p:guideLst>
        <p:guide orient="horz" pos="2186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6" d="100"/>
          <a:sy n="76" d="100"/>
        </p:scale>
        <p:origin x="3840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3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t" anchorCtr="0" compatLnSpc="1"/>
          <a:lstStyle>
            <a:lvl1pPr defTabSz="990600" eaLnBrk="1" hangingPunct="1">
              <a:lnSpc>
                <a:spcPct val="100000"/>
              </a:lnSpc>
              <a:spcAft>
                <a:spcPct val="0"/>
              </a:spcAft>
              <a:buClrTx/>
              <a:buSzTx/>
              <a:buFontTx/>
              <a:buNone/>
              <a:defRPr sz="1300">
                <a:latin typeface="Tahoma" panose="020B08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1030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t" anchorCtr="0" compatLnSpc="1"/>
          <a:lstStyle>
            <a:lvl1pPr algn="r" defTabSz="990600" eaLnBrk="1" hangingPunct="1">
              <a:lnSpc>
                <a:spcPct val="100000"/>
              </a:lnSpc>
              <a:spcAft>
                <a:spcPct val="0"/>
              </a:spcAft>
              <a:buClrTx/>
              <a:buSzTx/>
              <a:buFontTx/>
              <a:buNone/>
              <a:defRPr sz="1300">
                <a:latin typeface="Tahoma" panose="020B08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103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b" anchorCtr="0" compatLnSpc="1"/>
          <a:lstStyle>
            <a:lvl1pPr defTabSz="990600" eaLnBrk="1" hangingPunct="1">
              <a:lnSpc>
                <a:spcPct val="100000"/>
              </a:lnSpc>
              <a:spcAft>
                <a:spcPct val="0"/>
              </a:spcAft>
              <a:buClrTx/>
              <a:buSzTx/>
              <a:buFontTx/>
              <a:buNone/>
              <a:defRPr sz="1300">
                <a:latin typeface="Tahoma" panose="020B08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1030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b" anchorCtr="0" compatLnSpc="1"/>
          <a:lstStyle>
            <a:lvl1pPr algn="r" defTabSz="990600" eaLnBrk="1" hangingPunct="1">
              <a:defRPr sz="1300">
                <a:latin typeface="Tahoma" panose="020B08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FF3711A3-E975-4B47-A27B-37D47E5CA24A}" type="slidenum">
              <a:rPr lang="en-US" altLang="zh-CN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gif>
</file>

<file path=ppt/media/image39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t" anchorCtr="0" compatLnSpc="1"/>
          <a:lstStyle>
            <a:lvl1pPr defTabSz="990600" eaLnBrk="1" hangingPunct="1">
              <a:lnSpc>
                <a:spcPct val="100000"/>
              </a:lnSpc>
              <a:spcAft>
                <a:spcPct val="0"/>
              </a:spcAft>
              <a:buClrTx/>
              <a:buSzTx/>
              <a:buFontTx/>
              <a:buNone/>
              <a:defRPr sz="1300">
                <a:latin typeface="Tahoma" panose="020B08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433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t" anchorCtr="0" compatLnSpc="1"/>
          <a:lstStyle>
            <a:lvl1pPr algn="r" defTabSz="990600" eaLnBrk="1" hangingPunct="1">
              <a:lnSpc>
                <a:spcPct val="100000"/>
              </a:lnSpc>
              <a:spcAft>
                <a:spcPct val="0"/>
              </a:spcAft>
              <a:buClrTx/>
              <a:buSzTx/>
              <a:buFontTx/>
              <a:buNone/>
              <a:defRPr sz="1300">
                <a:latin typeface="Tahoma" panose="020B08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0925"/>
            <a:ext cx="5207000" cy="460533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1433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b" anchorCtr="0" compatLnSpc="1"/>
          <a:lstStyle>
            <a:lvl1pPr defTabSz="990600" eaLnBrk="1" hangingPunct="1">
              <a:lnSpc>
                <a:spcPct val="100000"/>
              </a:lnSpc>
              <a:spcAft>
                <a:spcPct val="0"/>
              </a:spcAft>
              <a:buClrTx/>
              <a:buSzTx/>
              <a:buFontTx/>
              <a:buNone/>
              <a:defRPr sz="1300">
                <a:latin typeface="Tahoma" panose="020B08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433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b" anchorCtr="0" compatLnSpc="1"/>
          <a:lstStyle>
            <a:lvl1pPr algn="r" defTabSz="990600" eaLnBrk="1" hangingPunct="1">
              <a:defRPr sz="1300">
                <a:latin typeface="Tahoma" panose="020B08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D13513D1-6F6F-4C48-B731-2A56D1620469}" type="slidenum">
              <a:rPr lang="en-US" altLang="zh-CN"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503050405090304" pitchFamily="18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503050405090304" pitchFamily="18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503050405090304" pitchFamily="18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503050405090304" pitchFamily="18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50305040509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13513D1-6F6F-4C48-B731-2A56D1620469}" type="slidenum">
              <a:rPr lang="en-US" altLang="zh-CN" smtClean="0"/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13513D1-6F6F-4C48-B731-2A56D1620469}" type="slidenum">
              <a:rPr lang="en-US" altLang="zh-CN" smtClean="0"/>
              <a:t>13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我们开发了这个平台</a:t>
            </a:r>
            <a:br>
              <a:rPr lang="en-US" altLang="zh-CN" sz="12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</a:br>
            <a:r>
              <a:rPr lang="zh-CN" altLang="en-US" sz="12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图中虚拟工程公司，学生可选择扮演其中的多个角色，来深度参与工程全过程。</a:t>
            </a:r>
            <a:endParaRPr lang="en-US" altLang="zh-CN" sz="12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18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学生可与多学科多领域咨询专家</a:t>
            </a:r>
            <a:r>
              <a:rPr lang="zh-CN" altLang="zh-CN" sz="18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的互动</a:t>
            </a:r>
            <a:r>
              <a:rPr lang="zh-CN" altLang="en-US" sz="18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zh-CN" sz="18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拓宽视野</a:t>
            </a:r>
            <a:r>
              <a:rPr lang="zh-CN" altLang="en-US" sz="18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，加大深度</a:t>
            </a:r>
            <a:r>
              <a:rPr lang="zh-CN" altLang="zh-CN" sz="18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，提升</a:t>
            </a:r>
            <a:r>
              <a:rPr lang="zh-CN" altLang="en-US" sz="18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工程综合素养</a:t>
            </a:r>
            <a:r>
              <a:rPr lang="zh-CN" altLang="zh-CN" sz="18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1800" dirty="0">
              <a:effectLst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18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学生和虚拟人在各环节践行墨子四疑</a:t>
            </a:r>
            <a:r>
              <a:rPr lang="zh-CN" altLang="en-US" sz="1800" b="1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，提升发现问题能力。</a:t>
            </a:r>
            <a:endParaRPr lang="en-US" altLang="zh-CN" sz="1800" b="1" dirty="0">
              <a:effectLst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1800" b="1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最后，工程教练</a:t>
            </a:r>
            <a:r>
              <a:rPr lang="zh-CN" altLang="zh-CN" sz="18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智能体</a:t>
            </a:r>
            <a:r>
              <a:rPr lang="zh-CN" altLang="en-US" sz="18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，提供微观伴随式和宏观全局式两种工程能力评价和指导。</a:t>
            </a:r>
            <a:endParaRPr lang="en-US" altLang="zh-CN" sz="1800" dirty="0">
              <a:effectLst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学生扮演角色，与墨工多智能体协同，模拟完整的</a:t>
            </a:r>
            <a:r>
              <a:rPr lang="en-US" altLang="zh-CN" sz="1200" b="1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CDIO</a:t>
            </a:r>
            <a:r>
              <a:rPr lang="zh-CN" altLang="en-US" sz="1200" b="1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B6DC5B-79B7-4B97-A9C5-9BDB746D93B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06866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学生使用这个训练系统来进行鸟蛋工程实验，选择要扮演的公司成员角色，输入初步需求启动工程项目，然后在沟通面板中与其它公司成员、外部咨询专家和用户进行互动，并完成工程项目文档和代码，并获得工程教练的伴随评价和指导。系统还可以绘制工程项目的模块图和交互序列图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6DC5B-79B7-4B97-A9C5-9BDB746D93B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6846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虚拟专家对学生的工程文档提供高质量的反馈。</a:t>
            </a:r>
            <a:br>
              <a:rPr lang="en-US" altLang="zh-CN" dirty="0"/>
            </a:br>
            <a:r>
              <a:rPr lang="zh-CN" altLang="en-US" dirty="0"/>
              <a:t>例如墨子对</a:t>
            </a:r>
            <a:r>
              <a:rPr lang="en-US" altLang="zh-CN" dirty="0"/>
              <a:t>PRD</a:t>
            </a:r>
            <a:r>
              <a:rPr lang="zh-CN" altLang="en-US" dirty="0"/>
              <a:t>，在硬件尺寸、能量管理、用户需求一致性、故障备份等方面提出了高水平的反馈。这将激发学生的深入思考。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B6DC5B-79B7-4B97-A9C5-9BDB746D93B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73344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13513D1-6F6F-4C48-B731-2A56D1620469}" type="slidenum">
              <a:rPr lang="en-US" altLang="zh-CN" smtClean="0"/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2367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13513D1-6F6F-4C48-B731-2A56D1620469}" type="slidenum">
              <a:rPr lang="en-US" altLang="zh-CN" smtClean="0"/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542592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13513D1-6F6F-4C48-B731-2A56D1620469}" type="slidenum">
              <a:rPr lang="en-US" altLang="zh-CN" smtClean="0"/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654339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13513D1-6F6F-4C48-B731-2A56D1620469}" type="slidenum">
              <a:rPr lang="en-US" altLang="zh-CN" smtClean="0"/>
              <a:t>11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988367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13513D1-6F6F-4C48-B731-2A56D1620469}" type="slidenum">
              <a:rPr lang="en-US" altLang="zh-CN" smtClean="0"/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22902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2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25613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A1A6DC0B-E59A-E142-9262-258ACD5FD5C5}" type="slidenum">
              <a:rPr lang="en-US" altLang="zh-CN"/>
              <a:t>‹#›</a:t>
            </a:fld>
            <a:endParaRPr lang="en-US" altLang="zh-CN"/>
          </a:p>
        </p:txBody>
      </p:sp>
      <p:grpSp>
        <p:nvGrpSpPr>
          <p:cNvPr id="17" name="Group 2"/>
          <p:cNvGrpSpPr/>
          <p:nvPr userDrawn="1"/>
        </p:nvGrpSpPr>
        <p:grpSpPr bwMode="auto">
          <a:xfrm>
            <a:off x="0" y="3140968"/>
            <a:ext cx="9009063" cy="1052513"/>
            <a:chOff x="0" y="1536"/>
            <a:chExt cx="5675" cy="663"/>
          </a:xfrm>
        </p:grpSpPr>
        <p:grpSp>
          <p:nvGrpSpPr>
            <p:cNvPr id="18" name="Group 3"/>
            <p:cNvGrpSpPr/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25" name="Rectangle 4"/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</p:spPr>
            <p:txBody>
              <a:bodyPr wrap="none" anchor="ctr"/>
              <a:lstStyle>
                <a:lvl1pPr>
                  <a:lnSpc>
                    <a:spcPct val="120000"/>
                  </a:lnSpc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1pPr>
                <a:lvl2pPr marL="742950" indent="-285750">
                  <a:lnSpc>
                    <a:spcPct val="120000"/>
                  </a:lnSpc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2pPr>
                <a:lvl3pPr marL="1143000" indent="-228600">
                  <a:lnSpc>
                    <a:spcPct val="120000"/>
                  </a:lnSpc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3pPr>
                <a:lvl4pPr marL="1600200" indent="-228600">
                  <a:lnSpc>
                    <a:spcPct val="120000"/>
                  </a:lnSpc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4pPr>
                <a:lvl5pPr marL="2057400" indent="-228600">
                  <a:lnSpc>
                    <a:spcPct val="120000"/>
                  </a:lnSpc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5pPr>
                <a:lvl6pPr marL="2514600" indent="-228600" eaLnBrk="0" fontAlgn="base" hangingPunct="0">
                  <a:lnSpc>
                    <a:spcPct val="120000"/>
                  </a:lnSpc>
                  <a:spcBef>
                    <a:spcPct val="0"/>
                  </a:spcBef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6pPr>
                <a:lvl7pPr marL="2971800" indent="-228600" eaLnBrk="0" fontAlgn="base" hangingPunct="0">
                  <a:lnSpc>
                    <a:spcPct val="120000"/>
                  </a:lnSpc>
                  <a:spcBef>
                    <a:spcPct val="0"/>
                  </a:spcBef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7pPr>
                <a:lvl8pPr marL="3429000" indent="-228600" eaLnBrk="0" fontAlgn="base" hangingPunct="0">
                  <a:lnSpc>
                    <a:spcPct val="120000"/>
                  </a:lnSpc>
                  <a:spcBef>
                    <a:spcPct val="0"/>
                  </a:spcBef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8pPr>
                <a:lvl9pPr marL="3886200" indent="-228600" eaLnBrk="0" fontAlgn="base" hangingPunct="0">
                  <a:lnSpc>
                    <a:spcPct val="120000"/>
                  </a:lnSpc>
                  <a:spcBef>
                    <a:spcPct val="0"/>
                  </a:spcBef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26" name="Rectangle 5"/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>
                <a:lvl1pPr>
                  <a:lnSpc>
                    <a:spcPct val="120000"/>
                  </a:lnSpc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1pPr>
                <a:lvl2pPr marL="742950" indent="-285750">
                  <a:lnSpc>
                    <a:spcPct val="120000"/>
                  </a:lnSpc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2pPr>
                <a:lvl3pPr marL="1143000" indent="-228600">
                  <a:lnSpc>
                    <a:spcPct val="120000"/>
                  </a:lnSpc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3pPr>
                <a:lvl4pPr marL="1600200" indent="-228600">
                  <a:lnSpc>
                    <a:spcPct val="120000"/>
                  </a:lnSpc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4pPr>
                <a:lvl5pPr marL="2057400" indent="-228600">
                  <a:lnSpc>
                    <a:spcPct val="120000"/>
                  </a:lnSpc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5pPr>
                <a:lvl6pPr marL="2514600" indent="-228600" eaLnBrk="0" fontAlgn="base" hangingPunct="0">
                  <a:lnSpc>
                    <a:spcPct val="120000"/>
                  </a:lnSpc>
                  <a:spcBef>
                    <a:spcPct val="0"/>
                  </a:spcBef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6pPr>
                <a:lvl7pPr marL="2971800" indent="-228600" eaLnBrk="0" fontAlgn="base" hangingPunct="0">
                  <a:lnSpc>
                    <a:spcPct val="120000"/>
                  </a:lnSpc>
                  <a:spcBef>
                    <a:spcPct val="0"/>
                  </a:spcBef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7pPr>
                <a:lvl8pPr marL="3429000" indent="-228600" eaLnBrk="0" fontAlgn="base" hangingPunct="0">
                  <a:lnSpc>
                    <a:spcPct val="120000"/>
                  </a:lnSpc>
                  <a:spcBef>
                    <a:spcPct val="0"/>
                  </a:spcBef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8pPr>
                <a:lvl9pPr marL="3886200" indent="-228600" eaLnBrk="0" fontAlgn="base" hangingPunct="0">
                  <a:lnSpc>
                    <a:spcPct val="120000"/>
                  </a:lnSpc>
                  <a:spcBef>
                    <a:spcPct val="0"/>
                  </a:spcBef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19" name="Group 6"/>
            <p:cNvGrpSpPr/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23" name="Rectangle 7"/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wrap="none" anchor="ctr"/>
              <a:lstStyle>
                <a:lvl1pPr>
                  <a:lnSpc>
                    <a:spcPct val="120000"/>
                  </a:lnSpc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1pPr>
                <a:lvl2pPr marL="742950" indent="-285750">
                  <a:lnSpc>
                    <a:spcPct val="120000"/>
                  </a:lnSpc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2pPr>
                <a:lvl3pPr marL="1143000" indent="-228600">
                  <a:lnSpc>
                    <a:spcPct val="120000"/>
                  </a:lnSpc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3pPr>
                <a:lvl4pPr marL="1600200" indent="-228600">
                  <a:lnSpc>
                    <a:spcPct val="120000"/>
                  </a:lnSpc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4pPr>
                <a:lvl5pPr marL="2057400" indent="-228600">
                  <a:lnSpc>
                    <a:spcPct val="120000"/>
                  </a:lnSpc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5pPr>
                <a:lvl6pPr marL="2514600" indent="-228600" eaLnBrk="0" fontAlgn="base" hangingPunct="0">
                  <a:lnSpc>
                    <a:spcPct val="120000"/>
                  </a:lnSpc>
                  <a:spcBef>
                    <a:spcPct val="0"/>
                  </a:spcBef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6pPr>
                <a:lvl7pPr marL="2971800" indent="-228600" eaLnBrk="0" fontAlgn="base" hangingPunct="0">
                  <a:lnSpc>
                    <a:spcPct val="120000"/>
                  </a:lnSpc>
                  <a:spcBef>
                    <a:spcPct val="0"/>
                  </a:spcBef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7pPr>
                <a:lvl8pPr marL="3429000" indent="-228600" eaLnBrk="0" fontAlgn="base" hangingPunct="0">
                  <a:lnSpc>
                    <a:spcPct val="120000"/>
                  </a:lnSpc>
                  <a:spcBef>
                    <a:spcPct val="0"/>
                  </a:spcBef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8pPr>
                <a:lvl9pPr marL="3886200" indent="-228600" eaLnBrk="0" fontAlgn="base" hangingPunct="0">
                  <a:lnSpc>
                    <a:spcPct val="120000"/>
                  </a:lnSpc>
                  <a:spcBef>
                    <a:spcPct val="0"/>
                  </a:spcBef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24" name="Rectangle 8"/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>
                <a:lvl1pPr>
                  <a:lnSpc>
                    <a:spcPct val="120000"/>
                  </a:lnSpc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1pPr>
                <a:lvl2pPr marL="742950" indent="-285750">
                  <a:lnSpc>
                    <a:spcPct val="120000"/>
                  </a:lnSpc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2pPr>
                <a:lvl3pPr marL="1143000" indent="-228600">
                  <a:lnSpc>
                    <a:spcPct val="120000"/>
                  </a:lnSpc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3pPr>
                <a:lvl4pPr marL="1600200" indent="-228600">
                  <a:lnSpc>
                    <a:spcPct val="120000"/>
                  </a:lnSpc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4pPr>
                <a:lvl5pPr marL="2057400" indent="-228600">
                  <a:lnSpc>
                    <a:spcPct val="120000"/>
                  </a:lnSpc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5pPr>
                <a:lvl6pPr marL="2514600" indent="-228600" eaLnBrk="0" fontAlgn="base" hangingPunct="0">
                  <a:lnSpc>
                    <a:spcPct val="120000"/>
                  </a:lnSpc>
                  <a:spcBef>
                    <a:spcPct val="0"/>
                  </a:spcBef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6pPr>
                <a:lvl7pPr marL="2971800" indent="-228600" eaLnBrk="0" fontAlgn="base" hangingPunct="0">
                  <a:lnSpc>
                    <a:spcPct val="120000"/>
                  </a:lnSpc>
                  <a:spcBef>
                    <a:spcPct val="0"/>
                  </a:spcBef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7pPr>
                <a:lvl8pPr marL="3429000" indent="-228600" eaLnBrk="0" fontAlgn="base" hangingPunct="0">
                  <a:lnSpc>
                    <a:spcPct val="120000"/>
                  </a:lnSpc>
                  <a:spcBef>
                    <a:spcPct val="0"/>
                  </a:spcBef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8pPr>
                <a:lvl9pPr marL="3886200" indent="-228600" eaLnBrk="0" fontAlgn="base" hangingPunct="0">
                  <a:lnSpc>
                    <a:spcPct val="120000"/>
                  </a:lnSpc>
                  <a:spcBef>
                    <a:spcPct val="0"/>
                  </a:spcBef>
                  <a:spcAft>
                    <a:spcPct val="20000"/>
                  </a:spcAft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Times New Roman" panose="02020503050405090304" pitchFamily="18" charset="0"/>
                    <a:ea typeface="仿宋_GB2312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20" name="Rectangle 9"/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</p:spPr>
          <p:txBody>
            <a:bodyPr wrap="none" anchor="ctr"/>
            <a:lstStyle>
              <a:lvl1pPr>
                <a:lnSpc>
                  <a:spcPct val="120000"/>
                </a:lnSpc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1pPr>
              <a:lvl2pPr marL="742950" indent="-285750">
                <a:lnSpc>
                  <a:spcPct val="120000"/>
                </a:lnSpc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2pPr>
              <a:lvl3pPr marL="1143000" indent="-228600">
                <a:lnSpc>
                  <a:spcPct val="120000"/>
                </a:lnSpc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3pPr>
              <a:lvl4pPr marL="1600200" indent="-228600">
                <a:lnSpc>
                  <a:spcPct val="120000"/>
                </a:lnSpc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4pPr>
              <a:lvl5pPr marL="2057400" indent="-228600">
                <a:lnSpc>
                  <a:spcPct val="120000"/>
                </a:lnSpc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5pPr>
              <a:lvl6pPr marL="2514600" indent="-228600" eaLnBrk="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6pPr>
              <a:lvl7pPr marL="2971800" indent="-228600" eaLnBrk="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7pPr>
              <a:lvl8pPr marL="3429000" indent="-228600" eaLnBrk="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8pPr>
              <a:lvl9pPr marL="3886200" indent="-228600" eaLnBrk="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21" name="Rectangle 10"/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txBody>
            <a:bodyPr wrap="none" anchor="ctr"/>
            <a:lstStyle>
              <a:lvl1pPr>
                <a:lnSpc>
                  <a:spcPct val="120000"/>
                </a:lnSpc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1pPr>
              <a:lvl2pPr marL="742950" indent="-285750">
                <a:lnSpc>
                  <a:spcPct val="120000"/>
                </a:lnSpc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2pPr>
              <a:lvl3pPr marL="1143000" indent="-228600">
                <a:lnSpc>
                  <a:spcPct val="120000"/>
                </a:lnSpc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3pPr>
              <a:lvl4pPr marL="1600200" indent="-228600">
                <a:lnSpc>
                  <a:spcPct val="120000"/>
                </a:lnSpc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4pPr>
              <a:lvl5pPr marL="2057400" indent="-228600">
                <a:lnSpc>
                  <a:spcPct val="120000"/>
                </a:lnSpc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5pPr>
              <a:lvl6pPr marL="2514600" indent="-228600" eaLnBrk="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6pPr>
              <a:lvl7pPr marL="2971800" indent="-228600" eaLnBrk="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7pPr>
              <a:lvl8pPr marL="3429000" indent="-228600" eaLnBrk="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8pPr>
              <a:lvl9pPr marL="3886200" indent="-228600" eaLnBrk="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22" name="Rectangle 11"/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>
              <a:lvl1pPr>
                <a:lnSpc>
                  <a:spcPct val="120000"/>
                </a:lnSpc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1pPr>
              <a:lvl2pPr marL="742950" indent="-285750">
                <a:lnSpc>
                  <a:spcPct val="120000"/>
                </a:lnSpc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2pPr>
              <a:lvl3pPr marL="1143000" indent="-228600">
                <a:lnSpc>
                  <a:spcPct val="120000"/>
                </a:lnSpc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3pPr>
              <a:lvl4pPr marL="1600200" indent="-228600">
                <a:lnSpc>
                  <a:spcPct val="120000"/>
                </a:lnSpc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4pPr>
              <a:lvl5pPr marL="2057400" indent="-228600">
                <a:lnSpc>
                  <a:spcPct val="120000"/>
                </a:lnSpc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5pPr>
              <a:lvl6pPr marL="2514600" indent="-228600" eaLnBrk="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6pPr>
              <a:lvl7pPr marL="2971800" indent="-228600" eaLnBrk="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7pPr>
              <a:lvl8pPr marL="3429000" indent="-228600" eaLnBrk="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8pPr>
              <a:lvl9pPr marL="3886200" indent="-228600" eaLnBrk="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2000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Times New Roman" panose="02020503050405090304" pitchFamily="18" charset="0"/>
                  <a:ea typeface="仿宋_GB2312" pitchFamily="49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B8E138-C6CF-8B4C-93C3-1A239A8CE5C8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56313"/>
          </a:xfrm>
        </p:spPr>
        <p:txBody>
          <a:bodyPr vert="eaVert"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56313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02A0FF-217C-5348-8EB3-5FF8CB432965}" type="slidenum">
              <a:rPr lang="en-US" altLang="zh-CN"/>
              <a:t>‹#›</a:t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32B3-9CF4-904B-A5B2-7A32584CFEBA}" type="datetimeFigureOut">
              <a:rPr kumimoji="1" lang="zh-CN" altLang="en-US" smtClean="0"/>
              <a:t>2025/3/17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B90B2-C727-C24F-A934-1EB74B838BD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32B3-9CF4-904B-A5B2-7A32584CFEBA}" type="datetimeFigureOut">
              <a:rPr kumimoji="1" lang="zh-CN" altLang="en-US" smtClean="0"/>
              <a:t>2025/3/17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B90B2-C727-C24F-A934-1EB74B838BD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32B3-9CF4-904B-A5B2-7A32584CFEBA}" type="datetimeFigureOut">
              <a:rPr kumimoji="1" lang="zh-CN" altLang="en-US" smtClean="0"/>
              <a:t>2025/3/17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B90B2-C727-C24F-A934-1EB74B838BD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32B3-9CF4-904B-A5B2-7A32584CFEBA}" type="datetimeFigureOut">
              <a:rPr kumimoji="1" lang="zh-CN" altLang="en-US" smtClean="0"/>
              <a:t>2025/3/17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B90B2-C727-C24F-A934-1EB74B838BD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32B3-9CF4-904B-A5B2-7A32584CFEBA}" type="datetimeFigureOut">
              <a:rPr kumimoji="1" lang="zh-CN" altLang="en-US" smtClean="0"/>
              <a:t>2025/3/17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B90B2-C727-C24F-A934-1EB74B838BD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32B3-9CF4-904B-A5B2-7A32584CFEBA}" type="datetimeFigureOut">
              <a:rPr kumimoji="1" lang="zh-CN" altLang="en-US" smtClean="0"/>
              <a:t>2025/3/17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B90B2-C727-C24F-A934-1EB74B838BD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32B3-9CF4-904B-A5B2-7A32584CFEBA}" type="datetimeFigureOut">
              <a:rPr kumimoji="1" lang="zh-CN" altLang="en-US" smtClean="0"/>
              <a:t>2025/3/17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B90B2-C727-C24F-A934-1EB74B838BD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32B3-9CF4-904B-A5B2-7A32584CFEBA}" type="datetimeFigureOut">
              <a:rPr kumimoji="1" lang="zh-CN" altLang="en-US" smtClean="0"/>
              <a:t>2025/3/17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B90B2-C727-C24F-A934-1EB74B838BD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0938" y="76200"/>
            <a:ext cx="7793037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7903E7-4A80-AB4B-9324-738872AAF98D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32B3-9CF4-904B-A5B2-7A32584CFEBA}" type="datetimeFigureOut">
              <a:rPr kumimoji="1" lang="zh-CN" altLang="en-US" smtClean="0"/>
              <a:t>2025/3/17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B90B2-C727-C24F-A934-1EB74B838BD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32B3-9CF4-904B-A5B2-7A32584CFEBA}" type="datetimeFigureOut">
              <a:rPr kumimoji="1" lang="zh-CN" altLang="en-US" smtClean="0"/>
              <a:t>2025/3/17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B90B2-C727-C24F-A934-1EB74B838BD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32B3-9CF4-904B-A5B2-7A32584CFEBA}" type="datetimeFigureOut">
              <a:rPr kumimoji="1" lang="zh-CN" altLang="en-US" smtClean="0"/>
              <a:t>2025/3/17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B90B2-C727-C24F-A934-1EB74B838BD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9FDF83-5AAC-3649-A159-E26CB5BF7BF4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524000"/>
            <a:ext cx="3810000" cy="46085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524000"/>
            <a:ext cx="3810000" cy="46085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02964F-D6A0-384C-9E9E-2ED0DFE53277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5BAB0A-B50F-2548-948A-D565A34B847A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F1185B-2041-B34B-BE22-461AE388FBD6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C9B72E-A36E-0048-8B28-CEDF5A5671E5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9D4505-E66F-7046-BFAE-33FFAD59766B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C9403-40F8-0041-BE6A-A3361D1DF6CB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anchor="ctr"/>
          <a:lstStyle>
            <a:lvl1pPr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1pPr>
            <a:lvl2pPr marL="742950" indent="-28575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2pPr>
            <a:lvl3pPr marL="1143000" indent="-22860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3pPr>
            <a:lvl4pPr marL="1600200" indent="-22860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4pPr>
            <a:lvl5pPr marL="2057400" indent="-22860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zh-CN" sz="2400">
              <a:latin typeface="Tahoma" panose="020B08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anchor="ctr"/>
          <a:lstStyle>
            <a:lvl1pPr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1pPr>
            <a:lvl2pPr marL="742950" indent="-28575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2pPr>
            <a:lvl3pPr marL="1143000" indent="-22860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3pPr>
            <a:lvl4pPr marL="1600200" indent="-22860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4pPr>
            <a:lvl5pPr marL="2057400" indent="-22860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zh-CN" sz="2400">
              <a:latin typeface="Tahoma" panose="020B08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</p:spPr>
        <p:txBody>
          <a:bodyPr wrap="none" anchor="ctr"/>
          <a:lstStyle>
            <a:lvl1pPr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1pPr>
            <a:lvl2pPr marL="742950" indent="-28575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2pPr>
            <a:lvl3pPr marL="1143000" indent="-22860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3pPr>
            <a:lvl4pPr marL="1600200" indent="-22860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4pPr>
            <a:lvl5pPr marL="2057400" indent="-22860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zh-CN" sz="2400">
              <a:latin typeface="Tahoma" panose="020B08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anchor="ctr"/>
          <a:lstStyle>
            <a:lvl1pPr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1pPr>
            <a:lvl2pPr marL="742950" indent="-28575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2pPr>
            <a:lvl3pPr marL="1143000" indent="-22860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3pPr>
            <a:lvl4pPr marL="1600200" indent="-22860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4pPr>
            <a:lvl5pPr marL="2057400" indent="-22860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zh-CN" sz="2400">
              <a:latin typeface="Tahoma" panose="020B08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0" name="Rectangle 6"/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</p:spPr>
        <p:txBody>
          <a:bodyPr wrap="none" anchor="ctr"/>
          <a:lstStyle>
            <a:lvl1pPr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1pPr>
            <a:lvl2pPr marL="742950" indent="-28575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2pPr>
            <a:lvl3pPr marL="1143000" indent="-22860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3pPr>
            <a:lvl4pPr marL="1600200" indent="-22860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4pPr>
            <a:lvl5pPr marL="2057400" indent="-22860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zh-CN" sz="2400">
              <a:latin typeface="Tahoma" panose="020B08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none" anchor="ctr"/>
          <a:lstStyle>
            <a:lvl1pPr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1pPr>
            <a:lvl2pPr marL="742950" indent="-28575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2pPr>
            <a:lvl3pPr marL="1143000" indent="-22860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3pPr>
            <a:lvl4pPr marL="1600200" indent="-22860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4pPr>
            <a:lvl5pPr marL="2057400" indent="-22860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zh-CN" sz="2400">
              <a:latin typeface="Tahoma" panose="020B08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anchor="ctr"/>
          <a:lstStyle>
            <a:lvl1pPr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1pPr>
            <a:lvl2pPr marL="742950" indent="-28575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2pPr>
            <a:lvl3pPr marL="1143000" indent="-22860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3pPr>
            <a:lvl4pPr marL="1600200" indent="-22860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4pPr>
            <a:lvl5pPr marL="2057400" indent="-228600">
              <a:lnSpc>
                <a:spcPct val="120000"/>
              </a:lnSpc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503050405090304" pitchFamily="18" charset="0"/>
                <a:ea typeface="仿宋_GB2312" pitchFamily="49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zh-CN" sz="2400">
              <a:latin typeface="Tahoma" panose="020B08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524000"/>
            <a:ext cx="7772400" cy="4608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4587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eaLnBrk="1" hangingPunct="1">
              <a:lnSpc>
                <a:spcPct val="100000"/>
              </a:lnSpc>
              <a:spcAft>
                <a:spcPct val="0"/>
              </a:spcAft>
              <a:buClrTx/>
              <a:buSzTx/>
              <a:buFontTx/>
              <a:buNone/>
              <a:defRPr kumimoji="0" sz="1400">
                <a:latin typeface="Tahoma" panose="020B08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458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ctr" eaLnBrk="1" hangingPunct="1">
              <a:lnSpc>
                <a:spcPct val="100000"/>
              </a:lnSpc>
              <a:spcAft>
                <a:spcPct val="0"/>
              </a:spcAft>
              <a:buClrTx/>
              <a:buSzTx/>
              <a:buFontTx/>
              <a:buNone/>
              <a:defRPr kumimoji="0" sz="1400">
                <a:latin typeface="Tahoma" panose="020B08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4589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kumimoji="0" sz="1400">
                <a:latin typeface="Tahoma" panose="020B08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4A67B6B3-C0E9-B645-AC58-17E06E7C9F93}" type="slidenum">
              <a:rPr lang="en-US" altLang="zh-CN"/>
              <a:t>‹#›</a:t>
            </a:fld>
            <a:endParaRPr lang="en-US" altLang="zh-CN"/>
          </a:p>
        </p:txBody>
      </p:sp>
      <p:sp>
        <p:nvSpPr>
          <p:cNvPr id="1038" name="Text Box 14"/>
          <p:cNvSpPr txBox="1">
            <a:spLocks noChangeArrowheads="1"/>
          </p:cNvSpPr>
          <p:nvPr userDrawn="1"/>
        </p:nvSpPr>
        <p:spPr bwMode="auto">
          <a:xfrm>
            <a:off x="0" y="6613525"/>
            <a:ext cx="94297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1pPr>
            <a:lvl2pPr marL="742950" indent="-285750"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2pPr>
            <a:lvl3pPr marL="1143000" indent="-228600"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3pPr>
            <a:lvl4pPr marL="1600200" indent="-228600"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4pPr>
            <a:lvl5pPr marL="2057400" indent="-228600"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9pPr>
          </a:lstStyle>
          <a:p>
            <a:pPr eaLnBrk="1" hangingPunct="1">
              <a:defRPr/>
            </a:pPr>
            <a:r>
              <a:rPr lang="zh-CN" altLang="en-US" sz="1000">
                <a:solidFill>
                  <a:schemeClr val="bg1"/>
                </a:solidFill>
                <a:latin typeface="Tahoma" panose="020B0804030504040204" pitchFamily="34" charset="0"/>
                <a:ea typeface="宋体" panose="02010600030101010101" pitchFamily="2" charset="-122"/>
              </a:rPr>
              <a:t>版权：孙文生</a:t>
            </a:r>
          </a:p>
        </p:txBody>
      </p:sp>
      <p:sp>
        <p:nvSpPr>
          <p:cNvPr id="1039" name="Text Box 15"/>
          <p:cNvSpPr txBox="1">
            <a:spLocks noChangeArrowheads="1"/>
          </p:cNvSpPr>
          <p:nvPr userDrawn="1"/>
        </p:nvSpPr>
        <p:spPr bwMode="auto">
          <a:xfrm>
            <a:off x="8201025" y="0"/>
            <a:ext cx="94297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1pPr>
            <a:lvl2pPr marL="742950" indent="-285750"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2pPr>
            <a:lvl3pPr marL="1143000" indent="-228600"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3pPr>
            <a:lvl4pPr marL="1600200" indent="-228600"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4pPr>
            <a:lvl5pPr marL="2057400" indent="-228600"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9pPr>
          </a:lstStyle>
          <a:p>
            <a:pPr eaLnBrk="1" hangingPunct="1">
              <a:defRPr/>
            </a:pPr>
            <a:r>
              <a:rPr lang="zh-CN" altLang="en-US" sz="1000">
                <a:solidFill>
                  <a:schemeClr val="bg1"/>
                </a:solidFill>
                <a:latin typeface="Tahoma" panose="020B0804030504040204" pitchFamily="34" charset="0"/>
                <a:ea typeface="宋体" panose="02010600030101010101" pitchFamily="2" charset="-122"/>
              </a:rPr>
              <a:t>版权：孙文生</a:t>
            </a:r>
          </a:p>
        </p:txBody>
      </p:sp>
      <p:sp>
        <p:nvSpPr>
          <p:cNvPr id="1040" name="Text Box 16"/>
          <p:cNvSpPr txBox="1">
            <a:spLocks noChangeArrowheads="1"/>
          </p:cNvSpPr>
          <p:nvPr userDrawn="1"/>
        </p:nvSpPr>
        <p:spPr bwMode="auto">
          <a:xfrm>
            <a:off x="76200" y="6553200"/>
            <a:ext cx="946150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1pPr>
            <a:lvl2pPr marL="742950" indent="-285750"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2pPr>
            <a:lvl3pPr marL="1143000" indent="-228600"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3pPr>
            <a:lvl4pPr marL="1600200" indent="-228600"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4pPr>
            <a:lvl5pPr marL="2057400" indent="-228600"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9pPr>
          </a:lstStyle>
          <a:p>
            <a:pPr>
              <a:defRPr/>
            </a:pPr>
            <a:r>
              <a:rPr kumimoji="0" lang="zh-CN" altLang="en-US" sz="1000">
                <a:solidFill>
                  <a:schemeClr val="bg1"/>
                </a:solidFill>
                <a:latin typeface="Tahoma" panose="020B0804030504040204" pitchFamily="34" charset="0"/>
                <a:ea typeface="宋体" panose="02010600030101010101" pitchFamily="2" charset="-122"/>
              </a:rPr>
              <a:t>版权：孙文生</a:t>
            </a:r>
          </a:p>
        </p:txBody>
      </p:sp>
      <p:sp>
        <p:nvSpPr>
          <p:cNvPr id="1041" name="Text Box 17"/>
          <p:cNvSpPr txBox="1">
            <a:spLocks noChangeArrowheads="1"/>
          </p:cNvSpPr>
          <p:nvPr userDrawn="1"/>
        </p:nvSpPr>
        <p:spPr bwMode="auto">
          <a:xfrm>
            <a:off x="76200" y="76200"/>
            <a:ext cx="946150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1pPr>
            <a:lvl2pPr marL="742950" indent="-285750"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2pPr>
            <a:lvl3pPr marL="1143000" indent="-228600"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3pPr>
            <a:lvl4pPr marL="1600200" indent="-228600"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4pPr>
            <a:lvl5pPr marL="2057400" indent="-228600"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Script MT Bold" pitchFamily="66" charset="0"/>
                <a:ea typeface="仿宋_GB2312" charset="0"/>
              </a:defRPr>
            </a:lvl9pPr>
          </a:lstStyle>
          <a:p>
            <a:pPr>
              <a:defRPr/>
            </a:pPr>
            <a:r>
              <a:rPr kumimoji="0" lang="zh-CN" altLang="en-US" sz="1000">
                <a:solidFill>
                  <a:schemeClr val="bg1"/>
                </a:solidFill>
                <a:latin typeface="Tahoma" panose="020B0804030504040204" pitchFamily="34" charset="0"/>
                <a:ea typeface="宋体" panose="02010600030101010101" pitchFamily="2" charset="-122"/>
              </a:rPr>
              <a:t>版权：孙文生</a:t>
            </a:r>
          </a:p>
        </p:txBody>
      </p:sp>
      <p:pic>
        <p:nvPicPr>
          <p:cNvPr id="19" name="图片 18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747208" y="107640"/>
            <a:ext cx="1080120" cy="108012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7656748" y="6050865"/>
            <a:ext cx="1411052" cy="77554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503050405090304" pitchFamily="18" charset="0"/>
          <a:ea typeface="隶书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503050405090304" pitchFamily="18" charset="0"/>
          <a:ea typeface="隶书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503050405090304" pitchFamily="18" charset="0"/>
          <a:ea typeface="隶书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503050405090304" pitchFamily="18" charset="0"/>
          <a:ea typeface="隶书" pitchFamily="49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503050405090304" pitchFamily="18" charset="0"/>
          <a:ea typeface="隶书" pitchFamily="49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503050405090304" pitchFamily="18" charset="0"/>
          <a:ea typeface="隶书" pitchFamily="49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503050405090304" pitchFamily="18" charset="0"/>
          <a:ea typeface="隶书" pitchFamily="49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503050405090304" pitchFamily="18" charset="0"/>
          <a:ea typeface="隶书" pitchFamily="49" charset="-122"/>
        </a:defRPr>
      </a:lvl9pPr>
    </p:titleStyle>
    <p:bodyStyle>
      <a:lvl1pPr marL="342900" indent="-342900" algn="l" rtl="0" eaLnBrk="0" fontAlgn="base" hangingPunct="0">
        <a:lnSpc>
          <a:spcPct val="120000"/>
        </a:lnSpc>
        <a:spcBef>
          <a:spcPct val="0"/>
        </a:spcBef>
        <a:spcAft>
          <a:spcPct val="20000"/>
        </a:spcAft>
        <a:buClr>
          <a:schemeClr val="folHlink"/>
        </a:buClr>
        <a:buSzPct val="60000"/>
        <a:buFont typeface="Wingdings" panose="05000000000000000000" pitchFamily="2" charset="2"/>
        <a:buChar char="n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lnSpc>
          <a:spcPct val="120000"/>
        </a:lnSpc>
        <a:spcBef>
          <a:spcPct val="0"/>
        </a:spcBef>
        <a:spcAft>
          <a:spcPct val="20000"/>
        </a:spcAft>
        <a:buClr>
          <a:schemeClr val="tx2"/>
        </a:buClr>
        <a:buSzPct val="55000"/>
        <a:buFont typeface="Wingdings" panose="05000000000000000000" pitchFamily="2" charset="2"/>
        <a:buChar char="n"/>
        <a:defRPr kumimoji="1" sz="2800">
          <a:solidFill>
            <a:schemeClr val="tx1"/>
          </a:solidFill>
          <a:latin typeface="+mn-lt"/>
          <a:ea typeface="宋体" panose="02010600030101010101" pitchFamily="2" charset="-122"/>
        </a:defRPr>
      </a:lvl2pPr>
      <a:lvl3pPr marL="1143000" indent="-228600" algn="l" rtl="0" eaLnBrk="0" fontAlgn="base" hangingPunct="0">
        <a:lnSpc>
          <a:spcPct val="120000"/>
        </a:lnSpc>
        <a:spcBef>
          <a:spcPct val="0"/>
        </a:spcBef>
        <a:spcAft>
          <a:spcPct val="20000"/>
        </a:spcAft>
        <a:buClr>
          <a:schemeClr val="folHlink"/>
        </a:buClr>
        <a:buSzPct val="50000"/>
        <a:buFont typeface="Wingdings" panose="05000000000000000000" pitchFamily="2" charset="2"/>
        <a:buChar char="n"/>
        <a:defRPr kumimoji="1" sz="2400">
          <a:solidFill>
            <a:schemeClr val="tx1"/>
          </a:solidFill>
          <a:latin typeface="+mn-lt"/>
          <a:ea typeface="宋体" panose="02010600030101010101" pitchFamily="2" charset="-122"/>
        </a:defRPr>
      </a:lvl3pPr>
      <a:lvl4pPr marL="1600200" indent="-228600" algn="l" rtl="0" eaLnBrk="0" fontAlgn="base" hangingPunct="0">
        <a:lnSpc>
          <a:spcPct val="120000"/>
        </a:lnSpc>
        <a:spcBef>
          <a:spcPct val="0"/>
        </a:spcBef>
        <a:spcAft>
          <a:spcPct val="20000"/>
        </a:spcAft>
        <a:buClr>
          <a:schemeClr val="accent2"/>
        </a:buClr>
        <a:buSzPct val="55000"/>
        <a:buFont typeface="Wingdings" panose="05000000000000000000" pitchFamily="2" charset="2"/>
        <a:buChar char="n"/>
        <a:defRPr kumimoji="1" sz="2000">
          <a:solidFill>
            <a:schemeClr val="tx1"/>
          </a:solidFill>
          <a:latin typeface="+mn-lt"/>
          <a:ea typeface="宋体" panose="02010600030101010101" pitchFamily="2" charset="-122"/>
        </a:defRPr>
      </a:lvl4pPr>
      <a:lvl5pPr marL="2057400" indent="-228600" algn="l" rtl="0" eaLnBrk="0" fontAlgn="base" hangingPunct="0">
        <a:lnSpc>
          <a:spcPct val="120000"/>
        </a:lnSpc>
        <a:spcBef>
          <a:spcPct val="0"/>
        </a:spcBef>
        <a:spcAft>
          <a:spcPct val="20000"/>
        </a:spcAft>
        <a:buClr>
          <a:schemeClr val="accent1"/>
        </a:buClr>
        <a:buSzPct val="50000"/>
        <a:buFont typeface="Wingdings" panose="05000000000000000000" pitchFamily="2" charset="2"/>
        <a:buChar char="n"/>
        <a:defRPr kumimoji="1" sz="2000">
          <a:solidFill>
            <a:schemeClr val="tx1"/>
          </a:solidFill>
          <a:latin typeface="+mn-lt"/>
          <a:ea typeface="宋体" panose="02010600030101010101" pitchFamily="2" charset="-122"/>
        </a:defRPr>
      </a:lvl5pPr>
      <a:lvl6pPr marL="2514600" indent="-228600" algn="l" rtl="0" fontAlgn="base">
        <a:lnSpc>
          <a:spcPct val="120000"/>
        </a:lnSpc>
        <a:spcBef>
          <a:spcPct val="0"/>
        </a:spcBef>
        <a:spcAft>
          <a:spcPct val="20000"/>
        </a:spcAft>
        <a:buClr>
          <a:schemeClr val="accent1"/>
        </a:buClr>
        <a:buSzPct val="50000"/>
        <a:buFont typeface="Wingdings" panose="05000000000000000000" pitchFamily="2" charset="2"/>
        <a:buChar char="n"/>
        <a:defRPr kumimoji="1" sz="2000">
          <a:solidFill>
            <a:schemeClr val="tx1"/>
          </a:solidFill>
          <a:latin typeface="+mn-lt"/>
          <a:ea typeface="宋体" panose="02010600030101010101" pitchFamily="2" charset="-122"/>
        </a:defRPr>
      </a:lvl6pPr>
      <a:lvl7pPr marL="2971800" indent="-228600" algn="l" rtl="0" fontAlgn="base">
        <a:lnSpc>
          <a:spcPct val="120000"/>
        </a:lnSpc>
        <a:spcBef>
          <a:spcPct val="0"/>
        </a:spcBef>
        <a:spcAft>
          <a:spcPct val="20000"/>
        </a:spcAft>
        <a:buClr>
          <a:schemeClr val="accent1"/>
        </a:buClr>
        <a:buSzPct val="50000"/>
        <a:buFont typeface="Wingdings" panose="05000000000000000000" pitchFamily="2" charset="2"/>
        <a:buChar char="n"/>
        <a:defRPr kumimoji="1" sz="2000">
          <a:solidFill>
            <a:schemeClr val="tx1"/>
          </a:solidFill>
          <a:latin typeface="+mn-lt"/>
          <a:ea typeface="宋体" panose="02010600030101010101" pitchFamily="2" charset="-122"/>
        </a:defRPr>
      </a:lvl7pPr>
      <a:lvl8pPr marL="3429000" indent="-228600" algn="l" rtl="0" fontAlgn="base">
        <a:lnSpc>
          <a:spcPct val="120000"/>
        </a:lnSpc>
        <a:spcBef>
          <a:spcPct val="0"/>
        </a:spcBef>
        <a:spcAft>
          <a:spcPct val="20000"/>
        </a:spcAft>
        <a:buClr>
          <a:schemeClr val="accent1"/>
        </a:buClr>
        <a:buSzPct val="50000"/>
        <a:buFont typeface="Wingdings" panose="05000000000000000000" pitchFamily="2" charset="2"/>
        <a:buChar char="n"/>
        <a:defRPr kumimoji="1" sz="2000">
          <a:solidFill>
            <a:schemeClr val="tx1"/>
          </a:solidFill>
          <a:latin typeface="+mn-lt"/>
          <a:ea typeface="宋体" panose="02010600030101010101" pitchFamily="2" charset="-122"/>
        </a:defRPr>
      </a:lvl8pPr>
      <a:lvl9pPr marL="3886200" indent="-228600" algn="l" rtl="0" fontAlgn="base">
        <a:lnSpc>
          <a:spcPct val="120000"/>
        </a:lnSpc>
        <a:spcBef>
          <a:spcPct val="0"/>
        </a:spcBef>
        <a:spcAft>
          <a:spcPct val="20000"/>
        </a:spcAft>
        <a:buClr>
          <a:schemeClr val="accent1"/>
        </a:buClr>
        <a:buSzPct val="50000"/>
        <a:buFont typeface="Wingdings" panose="05000000000000000000" pitchFamily="2" charset="2"/>
        <a:buChar char="n"/>
        <a:defRPr kumimoji="1" sz="2000">
          <a:solidFill>
            <a:schemeClr val="tx1"/>
          </a:solidFill>
          <a:latin typeface="+mn-lt"/>
          <a:ea typeface="宋体" panose="02010600030101010101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D32B3-9CF4-904B-A5B2-7A32584CFEBA}" type="datetimeFigureOut">
              <a:rPr kumimoji="1" lang="zh-CN" altLang="en-US" smtClean="0"/>
              <a:t>2025/3/17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AB90B2-C727-C24F-A934-1EB74B838BD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7" Type="http://schemas.openxmlformats.org/officeDocument/2006/relationships/image" Target="../media/image38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aigongai.cn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10.160.4.92:8989/web-ops-user/dist/#/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10" Type="http://schemas.openxmlformats.org/officeDocument/2006/relationships/image" Target="../media/image22.png"/><Relationship Id="rId4" Type="http://schemas.openxmlformats.org/officeDocument/2006/relationships/image" Target="../media/image18.png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1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990600" y="2132856"/>
            <a:ext cx="7772400" cy="1676400"/>
          </a:xfrm>
        </p:spPr>
        <p:txBody>
          <a:bodyPr/>
          <a:lstStyle/>
          <a:p>
            <a:pPr algn="ctr" eaLnBrk="1" hangingPunct="1"/>
            <a:r>
              <a:rPr lang="zh-CN" altLang="en-US" dirty="0"/>
              <a:t>工业互联网智能应用开发</a:t>
            </a:r>
            <a:br>
              <a:rPr lang="en-US" altLang="zh-CN" dirty="0"/>
            </a:br>
            <a:r>
              <a:rPr lang="zh-CN" altLang="en-US" dirty="0"/>
              <a:t>课程设计</a:t>
            </a:r>
            <a:r>
              <a:rPr lang="en-US" altLang="zh-CN" dirty="0"/>
              <a:t>-</a:t>
            </a:r>
            <a:r>
              <a:rPr lang="zh-CN" altLang="en-US" dirty="0"/>
              <a:t>大作业</a:t>
            </a:r>
          </a:p>
        </p:txBody>
      </p:sp>
      <p:sp>
        <p:nvSpPr>
          <p:cNvPr id="11274" name="Text Box 10"/>
          <p:cNvSpPr txBox="1">
            <a:spLocks noChangeArrowheads="1"/>
          </p:cNvSpPr>
          <p:nvPr/>
        </p:nvSpPr>
        <p:spPr bwMode="auto">
          <a:xfrm>
            <a:off x="7311991" y="4797152"/>
            <a:ext cx="1261884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800" dirty="0">
                <a:latin typeface="Times New Roman" panose="02020503050405090304" pitchFamily="18" charset="0"/>
                <a:ea typeface="华文行楷" charset="-122"/>
              </a:rPr>
              <a:t>吴振宇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9852" y="668510"/>
            <a:ext cx="2664296" cy="1464346"/>
          </a:xfrm>
          <a:prstGeom prst="rect">
            <a:avLst/>
          </a:prstGeom>
        </p:spPr>
      </p:pic>
      <p:sp>
        <p:nvSpPr>
          <p:cNvPr id="9" name="Rectangle 1027"/>
          <p:cNvSpPr txBox="1">
            <a:spLocks noChangeArrowheads="1"/>
          </p:cNvSpPr>
          <p:nvPr/>
        </p:nvSpPr>
        <p:spPr bwMode="auto">
          <a:xfrm>
            <a:off x="5436096" y="5422668"/>
            <a:ext cx="3479304" cy="923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0" indent="0" algn="ctr" rt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tx2"/>
              </a:buClr>
              <a:buSzPct val="55000"/>
              <a:buFont typeface="Wingdings" panose="05000000000000000000" pitchFamily="2" charset="2"/>
              <a:buChar char="n"/>
              <a:defRPr kumimoji="1" sz="28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4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5pPr>
            <a:lvl6pPr marL="2514600" indent="-228600" algn="l" rtl="0" fontAlgn="base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6pPr>
            <a:lvl7pPr marL="2971800" indent="-228600" algn="l" rtl="0" fontAlgn="base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7pPr>
            <a:lvl8pPr marL="3429000" indent="-228600" algn="l" rtl="0" fontAlgn="base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8pPr>
            <a:lvl9pPr marL="3886200" indent="-228600" algn="l" rtl="0" fontAlgn="base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9pPr>
          </a:lstStyle>
          <a:p>
            <a:pPr algn="r" eaLnBrk="1" hangingPunct="1">
              <a:lnSpc>
                <a:spcPct val="110000"/>
              </a:lnSpc>
              <a:spcAft>
                <a:spcPts val="1500"/>
              </a:spcAft>
            </a:pPr>
            <a:r>
              <a:rPr lang="zh-CN" altLang="en-US" sz="18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信息与通信工程学院</a:t>
            </a:r>
            <a:endParaRPr lang="en-US" altLang="zh-CN" sz="18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 eaLnBrk="1" hangingPunct="1">
              <a:lnSpc>
                <a:spcPct val="110000"/>
              </a:lnSpc>
              <a:spcAft>
                <a:spcPts val="1500"/>
              </a:spcAft>
            </a:pPr>
            <a:r>
              <a:rPr lang="en-US" altLang="zh-CN" sz="18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shower0512@bupt.edu.cn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8277101" y="6424551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B12ADE-D846-40EB-897A-93A18D946858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/>
          <a:p>
            <a:r>
              <a:rPr lang="zh-CN" altLang="en-US" sz="3200" b="1" dirty="0"/>
              <a:t>工单系统</a:t>
            </a:r>
            <a:r>
              <a:rPr lang="en-US" altLang="zh-CN" sz="3200" b="1" dirty="0"/>
              <a:t>-</a:t>
            </a:r>
            <a:r>
              <a:rPr lang="zh-CN" altLang="en-US" sz="3200" b="1" dirty="0"/>
              <a:t>班组长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5EE2D5-757F-7A5A-BE78-8506239BBAF7}"/>
              </a:ext>
            </a:extLst>
          </p:cNvPr>
          <p:cNvSpPr txBox="1"/>
          <p:nvPr/>
        </p:nvSpPr>
        <p:spPr>
          <a:xfrm>
            <a:off x="537352" y="2204864"/>
            <a:ext cx="4320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分配工单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638A7A-FD8B-1E48-C629-99562108D87A}"/>
              </a:ext>
            </a:extLst>
          </p:cNvPr>
          <p:cNvSpPr txBox="1"/>
          <p:nvPr/>
        </p:nvSpPr>
        <p:spPr>
          <a:xfrm>
            <a:off x="537352" y="4221088"/>
            <a:ext cx="4320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上报工单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1197AA0E-8027-8F85-51B9-09E33A018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7865" y="1334727"/>
            <a:ext cx="1298892" cy="2310297"/>
          </a:xfrm>
          <a:prstGeom prst="rect">
            <a:avLst/>
          </a:prstGeom>
        </p:spPr>
      </p:pic>
      <p:cxnSp>
        <p:nvCxnSpPr>
          <p:cNvPr id="52" name="连接符: 曲线 51">
            <a:extLst>
              <a:ext uri="{FF2B5EF4-FFF2-40B4-BE49-F238E27FC236}">
                <a16:creationId xmlns:a16="http://schemas.microsoft.com/office/drawing/2014/main" id="{20F94135-33F0-E2BE-6048-219C5E38B7FB}"/>
              </a:ext>
            </a:extLst>
          </p:cNvPr>
          <p:cNvCxnSpPr>
            <a:cxnSpLocks/>
            <a:endCxn id="18" idx="1"/>
          </p:cNvCxnSpPr>
          <p:nvPr/>
        </p:nvCxnSpPr>
        <p:spPr bwMode="auto">
          <a:xfrm flipV="1">
            <a:off x="4427984" y="2258126"/>
            <a:ext cx="1368152" cy="356788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" name="图片 17">
            <a:extLst>
              <a:ext uri="{FF2B5EF4-FFF2-40B4-BE49-F238E27FC236}">
                <a16:creationId xmlns:a16="http://schemas.microsoft.com/office/drawing/2014/main" id="{254C8623-65F2-2051-E9A5-7C0DB3C20E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1268760"/>
            <a:ext cx="1112481" cy="1978732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6D0C23C8-497A-A156-CC25-6F91F34C17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3355" y="3861048"/>
            <a:ext cx="1414430" cy="2515799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5FEDE080-3EFD-AE9D-DA95-E2815F48FA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63320" y="3861049"/>
            <a:ext cx="1538402" cy="2736304"/>
          </a:xfrm>
          <a:prstGeom prst="rect">
            <a:avLst/>
          </a:prstGeom>
        </p:spPr>
      </p:pic>
      <p:cxnSp>
        <p:nvCxnSpPr>
          <p:cNvPr id="49" name="连接符: 曲线 48">
            <a:extLst>
              <a:ext uri="{FF2B5EF4-FFF2-40B4-BE49-F238E27FC236}">
                <a16:creationId xmlns:a16="http://schemas.microsoft.com/office/drawing/2014/main" id="{61D68F12-3631-550C-01C8-015B8F069511}"/>
              </a:ext>
            </a:extLst>
          </p:cNvPr>
          <p:cNvCxnSpPr>
            <a:cxnSpLocks/>
            <a:endCxn id="25" idx="1"/>
          </p:cNvCxnSpPr>
          <p:nvPr/>
        </p:nvCxnSpPr>
        <p:spPr bwMode="auto">
          <a:xfrm rot="16200000" flipH="1">
            <a:off x="2297479" y="4263360"/>
            <a:ext cx="1224138" cy="707544"/>
          </a:xfrm>
          <a:prstGeom prst="curvedConnector2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" name="图片 27">
            <a:extLst>
              <a:ext uri="{FF2B5EF4-FFF2-40B4-BE49-F238E27FC236}">
                <a16:creationId xmlns:a16="http://schemas.microsoft.com/office/drawing/2014/main" id="{A0385A1D-CE6D-2157-0A87-A423D35D7D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78128" y="1334727"/>
            <a:ext cx="1298891" cy="231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1513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B12ADE-D846-40EB-897A-93A18D946858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/>
          <a:p>
            <a:r>
              <a:rPr lang="zh-CN" altLang="en-US" sz="3200" b="1" dirty="0"/>
              <a:t>工单系统</a:t>
            </a:r>
            <a:r>
              <a:rPr lang="en-US" altLang="zh-CN" sz="3200" b="1" dirty="0"/>
              <a:t>-</a:t>
            </a:r>
            <a:r>
              <a:rPr lang="zh-CN" altLang="en-US" sz="3200" b="1" dirty="0"/>
              <a:t>组员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5EE2D5-757F-7A5A-BE78-8506239BBAF7}"/>
              </a:ext>
            </a:extLst>
          </p:cNvPr>
          <p:cNvSpPr txBox="1"/>
          <p:nvPr/>
        </p:nvSpPr>
        <p:spPr>
          <a:xfrm>
            <a:off x="537352" y="2204864"/>
            <a:ext cx="4320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分配工单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638A7A-FD8B-1E48-C629-99562108D87A}"/>
              </a:ext>
            </a:extLst>
          </p:cNvPr>
          <p:cNvSpPr txBox="1"/>
          <p:nvPr/>
        </p:nvSpPr>
        <p:spPr>
          <a:xfrm>
            <a:off x="537352" y="4221088"/>
            <a:ext cx="4320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上报工单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1197AA0E-8027-8F85-51B9-09E33A018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0795" y="1347276"/>
            <a:ext cx="1274030" cy="2266075"/>
          </a:xfrm>
          <a:prstGeom prst="rect">
            <a:avLst/>
          </a:prstGeom>
        </p:spPr>
      </p:pic>
      <p:cxnSp>
        <p:nvCxnSpPr>
          <p:cNvPr id="52" name="连接符: 曲线 51">
            <a:extLst>
              <a:ext uri="{FF2B5EF4-FFF2-40B4-BE49-F238E27FC236}">
                <a16:creationId xmlns:a16="http://schemas.microsoft.com/office/drawing/2014/main" id="{20F94135-33F0-E2BE-6048-219C5E38B7FB}"/>
              </a:ext>
            </a:extLst>
          </p:cNvPr>
          <p:cNvCxnSpPr>
            <a:cxnSpLocks/>
            <a:endCxn id="18" idx="1"/>
          </p:cNvCxnSpPr>
          <p:nvPr/>
        </p:nvCxnSpPr>
        <p:spPr bwMode="auto">
          <a:xfrm flipV="1">
            <a:off x="4716016" y="2330134"/>
            <a:ext cx="1008112" cy="335060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" name="图片 17">
            <a:extLst>
              <a:ext uri="{FF2B5EF4-FFF2-40B4-BE49-F238E27FC236}">
                <a16:creationId xmlns:a16="http://schemas.microsoft.com/office/drawing/2014/main" id="{254C8623-65F2-2051-E9A5-7C0DB3C20E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4128" y="1340768"/>
            <a:ext cx="1112481" cy="1978732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6D0C23C8-497A-A156-CC25-6F91F34C17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3355" y="3861048"/>
            <a:ext cx="1414430" cy="2515799"/>
          </a:xfrm>
          <a:prstGeom prst="rect">
            <a:avLst/>
          </a:prstGeom>
        </p:spPr>
      </p:pic>
      <p:cxnSp>
        <p:nvCxnSpPr>
          <p:cNvPr id="49" name="连接符: 曲线 48">
            <a:extLst>
              <a:ext uri="{FF2B5EF4-FFF2-40B4-BE49-F238E27FC236}">
                <a16:creationId xmlns:a16="http://schemas.microsoft.com/office/drawing/2014/main" id="{61D68F12-3631-550C-01C8-015B8F069511}"/>
              </a:ext>
            </a:extLst>
          </p:cNvPr>
          <p:cNvCxnSpPr>
            <a:cxnSpLocks/>
          </p:cNvCxnSpPr>
          <p:nvPr/>
        </p:nvCxnSpPr>
        <p:spPr bwMode="auto">
          <a:xfrm rot="16200000" flipH="1">
            <a:off x="2297479" y="4263360"/>
            <a:ext cx="1224138" cy="707544"/>
          </a:xfrm>
          <a:prstGeom prst="curvedConnector2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6A81DBFA-FE51-43C0-2655-147925CCF5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65770" y="3836655"/>
            <a:ext cx="1543045" cy="274456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614A278-37FA-CA00-F72C-6B58FC2137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78128" y="1334727"/>
            <a:ext cx="1298891" cy="231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533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B12ADE-D846-40EB-897A-93A18D946858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/>
          <a:p>
            <a:r>
              <a:rPr lang="zh-CN" altLang="en-US" sz="3200" b="1" dirty="0"/>
              <a:t>设备监控系统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728B765-A47F-D4D6-78D7-8831F8B59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7784" y="1326583"/>
            <a:ext cx="1505893" cy="267848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9A428D7-9A47-5C88-4676-90938178A6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4772" y="1365556"/>
            <a:ext cx="1505893" cy="267848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DD6B967-59A5-02A8-0A5D-5C856372F0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8064" y="1308679"/>
            <a:ext cx="1505893" cy="267848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90F8B7FD-A067-3C05-CDE1-1FB992BF44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39752" y="4084041"/>
            <a:ext cx="1413538" cy="251421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C70F878A-618C-D86F-2A78-9D3FA726440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084041"/>
            <a:ext cx="1333088" cy="2420888"/>
          </a:xfrm>
          <a:prstGeom prst="rect">
            <a:avLst/>
          </a:prstGeom>
        </p:spPr>
      </p:pic>
      <p:cxnSp>
        <p:nvCxnSpPr>
          <p:cNvPr id="20" name="连接符: 曲线 19">
            <a:extLst>
              <a:ext uri="{FF2B5EF4-FFF2-40B4-BE49-F238E27FC236}">
                <a16:creationId xmlns:a16="http://schemas.microsoft.com/office/drawing/2014/main" id="{4DF3B8B8-5304-BEBB-F666-DB2D2E37D6F7}"/>
              </a:ext>
            </a:extLst>
          </p:cNvPr>
          <p:cNvCxnSpPr>
            <a:cxnSpLocks/>
            <a:endCxn id="9" idx="1"/>
          </p:cNvCxnSpPr>
          <p:nvPr/>
        </p:nvCxnSpPr>
        <p:spPr bwMode="auto">
          <a:xfrm>
            <a:off x="1691680" y="2060848"/>
            <a:ext cx="1473092" cy="643949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连接符: 曲线 23">
            <a:extLst>
              <a:ext uri="{FF2B5EF4-FFF2-40B4-BE49-F238E27FC236}">
                <a16:creationId xmlns:a16="http://schemas.microsoft.com/office/drawing/2014/main" id="{29CCABF5-B6CF-64A1-88B2-C2C5B2046931}"/>
              </a:ext>
            </a:extLst>
          </p:cNvPr>
          <p:cNvCxnSpPr>
            <a:cxnSpLocks/>
            <a:stCxn id="11" idx="1"/>
          </p:cNvCxnSpPr>
          <p:nvPr/>
        </p:nvCxnSpPr>
        <p:spPr bwMode="auto">
          <a:xfrm rot="10800000">
            <a:off x="4572000" y="1916832"/>
            <a:ext cx="576064" cy="731088"/>
          </a:xfrm>
          <a:prstGeom prst="curvedConnector2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连接符: 曲线 25">
            <a:extLst>
              <a:ext uri="{FF2B5EF4-FFF2-40B4-BE49-F238E27FC236}">
                <a16:creationId xmlns:a16="http://schemas.microsoft.com/office/drawing/2014/main" id="{74F0B647-B6C5-E12D-7BA5-E1C689790CBA}"/>
              </a:ext>
            </a:extLst>
          </p:cNvPr>
          <p:cNvCxnSpPr>
            <a:cxnSpLocks/>
            <a:endCxn id="13" idx="0"/>
          </p:cNvCxnSpPr>
          <p:nvPr/>
        </p:nvCxnSpPr>
        <p:spPr bwMode="auto">
          <a:xfrm rot="5400000">
            <a:off x="2936593" y="3021601"/>
            <a:ext cx="1172369" cy="952511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49393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1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75043" y="863842"/>
            <a:ext cx="7793037" cy="1143000"/>
          </a:xfrm>
        </p:spPr>
        <p:txBody>
          <a:bodyPr/>
          <a:lstStyle/>
          <a:p>
            <a:pPr algn="ctr"/>
            <a:r>
              <a:rPr lang="zh-CN" altLang="en-US" sz="4000" b="1" dirty="0"/>
              <a:t>谢谢大家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74" y="2240868"/>
            <a:ext cx="9144874" cy="2376264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2632570" y="5085184"/>
            <a:ext cx="387798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/>
              <a:t>北京邮电大学</a:t>
            </a:r>
            <a:endParaRPr lang="en-US" altLang="zh-CN" sz="1600" dirty="0">
              <a:latin typeface="+mn-lt"/>
            </a:endParaRPr>
          </a:p>
          <a:p>
            <a:pPr algn="ctr"/>
            <a:r>
              <a:rPr lang="zh-CN" altLang="en-US" sz="1600" dirty="0">
                <a:latin typeface="+mn-lt"/>
              </a:rPr>
              <a:t>教育部信息网络工程研究中心</a:t>
            </a:r>
            <a:endParaRPr lang="en-US" altLang="zh-CN" sz="1600" dirty="0">
              <a:latin typeface="+mn-lt"/>
            </a:endParaRPr>
          </a:p>
          <a:p>
            <a:pPr algn="ctr"/>
            <a:r>
              <a:rPr lang="zh-CN" altLang="en-US" sz="1600" dirty="0">
                <a:latin typeface="+mn-lt"/>
              </a:rPr>
              <a:t>移动生活与新媒体实验室工业智能课题组</a:t>
            </a:r>
            <a:endParaRPr lang="en-US" altLang="zh-CN" sz="1600" dirty="0">
              <a:latin typeface="+mn-lt"/>
            </a:endParaRPr>
          </a:p>
          <a:p>
            <a:pPr algn="ctr"/>
            <a:endParaRPr lang="en-US" altLang="zh-CN" sz="1600" dirty="0">
              <a:latin typeface="+mn-lt"/>
            </a:endParaRPr>
          </a:p>
          <a:p>
            <a:pPr algn="ctr"/>
            <a:r>
              <a:rPr lang="zh-CN" altLang="en-US" sz="1600" dirty="0">
                <a:latin typeface="+mn-lt"/>
              </a:rPr>
              <a:t>https://minelabwot.github.io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8164FEB-8FA6-4BB6-9E82-1F520A0A9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0938" y="76200"/>
            <a:ext cx="7793037" cy="114300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/>
          <a:p>
            <a:r>
              <a:rPr lang="zh-CN" altLang="en-US" sz="3200" b="1" dirty="0"/>
              <a:t>大作业基本要求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4DE7574-815B-4E14-B7E2-B9A3FB741AB5}"/>
              </a:ext>
            </a:extLst>
          </p:cNvPr>
          <p:cNvSpPr txBox="1"/>
          <p:nvPr/>
        </p:nvSpPr>
        <p:spPr>
          <a:xfrm>
            <a:off x="683568" y="1628800"/>
            <a:ext cx="7920880" cy="4942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命题模式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）规定动作（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60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分）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基于邮百工平台（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baigongai.cn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），进行需求分析和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PRD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的设计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用户名：姓名拼音；密码：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123456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（默认）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结合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PRD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，进行核心功能的设计与实现。可重点参照给定的原型样式和业务逻辑功能进行实现，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组件不用完全和样例一样，但功能逻辑要覆盖原型给定的范围和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PRD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所涉及的核心需求。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表单和设备监控的部分功能需实现端到端功能（依据提供表单的云端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接口和传感器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接口，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使用说明会发布到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qq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群和云平台）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对于没有云端接口的场景可以只做前端页面，数据可以模拟，但要体现出来交互的逻辑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）自选动作（加分项）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可围绕产线装备运维场景，适当扩展丰富功能和优化用户体验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386CA99-70D0-4580-9559-708F7226C068}"/>
              </a:ext>
            </a:extLst>
          </p:cNvPr>
          <p:cNvSpPr txBox="1"/>
          <p:nvPr/>
        </p:nvSpPr>
        <p:spPr>
          <a:xfrm>
            <a:off x="3995936" y="1268760"/>
            <a:ext cx="5109091" cy="830997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+mn-ea"/>
                <a:ea typeface="+mn-ea"/>
              </a:rPr>
              <a:t>聚焦工厂产线管理与运维的应用场景</a:t>
            </a:r>
            <a:endParaRPr lang="en-US" altLang="zh-CN" dirty="0">
              <a:solidFill>
                <a:schemeClr val="bg1"/>
              </a:solidFill>
              <a:latin typeface="+mn-ea"/>
              <a:ea typeface="+mn-ea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+mn-ea"/>
                <a:ea typeface="+mn-ea"/>
              </a:rPr>
              <a:t>需求分析</a:t>
            </a:r>
            <a:r>
              <a:rPr lang="en-US" altLang="zh-CN" dirty="0">
                <a:solidFill>
                  <a:schemeClr val="bg1"/>
                </a:solidFill>
                <a:latin typeface="+mn-ea"/>
                <a:ea typeface="+mn-ea"/>
              </a:rPr>
              <a:t>+</a:t>
            </a:r>
            <a:r>
              <a:rPr lang="zh-CN" altLang="en-US" dirty="0">
                <a:solidFill>
                  <a:schemeClr val="bg1"/>
                </a:solidFill>
                <a:latin typeface="+mn-ea"/>
                <a:ea typeface="+mn-ea"/>
              </a:rPr>
              <a:t>设计实现</a:t>
            </a:r>
          </a:p>
        </p:txBody>
      </p:sp>
    </p:spTree>
    <p:extLst>
      <p:ext uri="{BB962C8B-B14F-4D97-AF65-F5344CB8AC3E}">
        <p14:creationId xmlns:p14="http://schemas.microsoft.com/office/powerpoint/2010/main" val="2156474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8164FEB-8FA6-4BB6-9E82-1F520A0A9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0938" y="76200"/>
            <a:ext cx="7793037" cy="114300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/>
          <a:p>
            <a:r>
              <a:rPr lang="zh-CN" altLang="en-US" sz="3200" b="1" dirty="0"/>
              <a:t>大作业基本要求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4DE7574-815B-4E14-B7E2-B9A3FB741AB5}"/>
              </a:ext>
            </a:extLst>
          </p:cNvPr>
          <p:cNvSpPr txBox="1"/>
          <p:nvPr/>
        </p:nvSpPr>
        <p:spPr>
          <a:xfrm>
            <a:off x="1023095" y="1772816"/>
            <a:ext cx="7920880" cy="3926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小组合作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人一组，分工明确，工作量合理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验收要求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线下展示作品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讲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提交报告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源码（模板之后提供）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主要内容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体现对应用场景的需求理解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体现对各种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Vue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前端组件的灵活应用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体现部分端到端实现的功能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体现对用户体验优化的思考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386CA99-70D0-4580-9559-708F7226C068}"/>
              </a:ext>
            </a:extLst>
          </p:cNvPr>
          <p:cNvSpPr txBox="1"/>
          <p:nvPr/>
        </p:nvSpPr>
        <p:spPr>
          <a:xfrm>
            <a:off x="3995936" y="1268760"/>
            <a:ext cx="5109091" cy="830997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+mn-ea"/>
                <a:ea typeface="+mn-ea"/>
              </a:rPr>
              <a:t>聚焦工厂产线管理与运维的应用场景</a:t>
            </a:r>
            <a:endParaRPr lang="en-US" altLang="zh-CN" dirty="0">
              <a:solidFill>
                <a:schemeClr val="bg1"/>
              </a:solidFill>
              <a:latin typeface="+mn-ea"/>
              <a:ea typeface="+mn-ea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+mn-ea"/>
                <a:ea typeface="+mn-ea"/>
              </a:rPr>
              <a:t>需求分析</a:t>
            </a:r>
            <a:r>
              <a:rPr lang="en-US" altLang="zh-CN" dirty="0">
                <a:solidFill>
                  <a:schemeClr val="bg1"/>
                </a:solidFill>
                <a:latin typeface="+mn-ea"/>
                <a:ea typeface="+mn-ea"/>
              </a:rPr>
              <a:t>+</a:t>
            </a:r>
            <a:r>
              <a:rPr lang="zh-CN" altLang="en-US" dirty="0">
                <a:solidFill>
                  <a:schemeClr val="bg1"/>
                </a:solidFill>
                <a:latin typeface="+mn-ea"/>
                <a:ea typeface="+mn-ea"/>
              </a:rPr>
              <a:t>设计实现</a:t>
            </a:r>
          </a:p>
        </p:txBody>
      </p:sp>
    </p:spTree>
    <p:extLst>
      <p:ext uri="{BB962C8B-B14F-4D97-AF65-F5344CB8AC3E}">
        <p14:creationId xmlns:p14="http://schemas.microsoft.com/office/powerpoint/2010/main" val="3674808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76B40DC-C424-577D-74B3-28BB4AA09794}"/>
              </a:ext>
            </a:extLst>
          </p:cNvPr>
          <p:cNvSpPr/>
          <p:nvPr/>
        </p:nvSpPr>
        <p:spPr>
          <a:xfrm>
            <a:off x="4579944" y="2379123"/>
            <a:ext cx="440898" cy="3066800"/>
          </a:xfrm>
          <a:prstGeom prst="rect">
            <a:avLst/>
          </a:prstGeom>
          <a:solidFill>
            <a:srgbClr val="FFFF00"/>
          </a:solidFill>
          <a:ln w="952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675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2EC717E-0E0C-53BE-FCC4-4EB3CAC80AE5}"/>
              </a:ext>
            </a:extLst>
          </p:cNvPr>
          <p:cNvSpPr/>
          <p:nvPr/>
        </p:nvSpPr>
        <p:spPr>
          <a:xfrm>
            <a:off x="5567366" y="2379123"/>
            <a:ext cx="2026483" cy="306679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675" b="1">
              <a:solidFill>
                <a:srgbClr val="CEB966">
                  <a:lumMod val="50000"/>
                </a:srgb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ED5A49E-1923-B447-652D-FEEA895B0DA7}"/>
              </a:ext>
            </a:extLst>
          </p:cNvPr>
          <p:cNvSpPr/>
          <p:nvPr/>
        </p:nvSpPr>
        <p:spPr>
          <a:xfrm>
            <a:off x="2015234" y="2379124"/>
            <a:ext cx="2184402" cy="3066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675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80486F4-8B83-F650-197B-4F76ADBB67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537" y="2528759"/>
            <a:ext cx="269120" cy="202481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C90C545-AFB0-79DB-0841-5BEC2415E23E}"/>
              </a:ext>
            </a:extLst>
          </p:cNvPr>
          <p:cNvSpPr/>
          <p:nvPr/>
        </p:nvSpPr>
        <p:spPr>
          <a:xfrm>
            <a:off x="2456790" y="2437173"/>
            <a:ext cx="818806" cy="29420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675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BFB9BFF-05F8-C5EB-C54F-2B49F109D151}"/>
              </a:ext>
            </a:extLst>
          </p:cNvPr>
          <p:cNvSpPr txBox="1"/>
          <p:nvPr/>
        </p:nvSpPr>
        <p:spPr>
          <a:xfrm>
            <a:off x="3573319" y="2700134"/>
            <a:ext cx="51243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产品经理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50653AB9-9921-10C9-573C-ED61D86F7546}"/>
              </a:ext>
            </a:extLst>
          </p:cNvPr>
          <p:cNvCxnSpPr/>
          <p:nvPr/>
        </p:nvCxnSpPr>
        <p:spPr>
          <a:xfrm>
            <a:off x="3103244" y="2700141"/>
            <a:ext cx="525185" cy="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3C593459-0A8D-D522-E0EF-B91C37321C21}"/>
              </a:ext>
            </a:extLst>
          </p:cNvPr>
          <p:cNvCxnSpPr>
            <a:cxnSpLocks/>
          </p:cNvCxnSpPr>
          <p:nvPr/>
        </p:nvCxnSpPr>
        <p:spPr>
          <a:xfrm>
            <a:off x="4040376" y="2614865"/>
            <a:ext cx="4968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6C2D2041-0C7F-8B5C-F5FA-AB4E4AAD9D9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644" y="2470135"/>
            <a:ext cx="269120" cy="20248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53187A7C-1A83-91F4-5439-814FA019F5EB}"/>
              </a:ext>
            </a:extLst>
          </p:cNvPr>
          <p:cNvSpPr txBox="1"/>
          <p:nvPr/>
        </p:nvSpPr>
        <p:spPr>
          <a:xfrm>
            <a:off x="5542426" y="2641509"/>
            <a:ext cx="512434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墨子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C187109-AFDA-4107-0962-D0D6840B6A7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3317" y="2894007"/>
            <a:ext cx="269120" cy="202481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7A22BB45-3ABA-F1C4-192F-8708C612063A}"/>
              </a:ext>
            </a:extLst>
          </p:cNvPr>
          <p:cNvSpPr txBox="1"/>
          <p:nvPr/>
        </p:nvSpPr>
        <p:spPr>
          <a:xfrm>
            <a:off x="5553099" y="3065381"/>
            <a:ext cx="512434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客户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6F50C0D0-EF99-8F15-BFAF-6EA18155375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7394" y="3386604"/>
            <a:ext cx="269120" cy="202481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FD8E4307-C07F-86D7-D52E-356D57BB85B7}"/>
              </a:ext>
            </a:extLst>
          </p:cNvPr>
          <p:cNvSpPr txBox="1"/>
          <p:nvPr/>
        </p:nvSpPr>
        <p:spPr>
          <a:xfrm>
            <a:off x="5547176" y="3557978"/>
            <a:ext cx="512434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投资人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9AC39B67-088F-54FE-39BB-403CD58ECA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953" y="2901409"/>
            <a:ext cx="269120" cy="202481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1E68CB5C-CC2F-C66D-4DAA-743163CAF307}"/>
              </a:ext>
            </a:extLst>
          </p:cNvPr>
          <p:cNvSpPr txBox="1"/>
          <p:nvPr/>
        </p:nvSpPr>
        <p:spPr>
          <a:xfrm>
            <a:off x="6102655" y="3072026"/>
            <a:ext cx="675115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用户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18B45E6A-96DB-B0A8-2540-27BBC6B4C5CC}"/>
              </a:ext>
            </a:extLst>
          </p:cNvPr>
          <p:cNvCxnSpPr>
            <a:cxnSpLocks/>
          </p:cNvCxnSpPr>
          <p:nvPr/>
        </p:nvCxnSpPr>
        <p:spPr>
          <a:xfrm>
            <a:off x="5011848" y="2794380"/>
            <a:ext cx="5017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5EF7912E-987D-977E-3BE5-876E78E7A4ED}"/>
              </a:ext>
            </a:extLst>
          </p:cNvPr>
          <p:cNvCxnSpPr>
            <a:cxnSpLocks/>
          </p:cNvCxnSpPr>
          <p:nvPr/>
        </p:nvCxnSpPr>
        <p:spPr>
          <a:xfrm flipH="1">
            <a:off x="5019748" y="2947442"/>
            <a:ext cx="4872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F31AA521-8719-A89C-AEB8-82BC7DD161CF}"/>
              </a:ext>
            </a:extLst>
          </p:cNvPr>
          <p:cNvCxnSpPr>
            <a:cxnSpLocks/>
            <a:endCxn id="7" idx="3"/>
          </p:cNvCxnSpPr>
          <p:nvPr/>
        </p:nvCxnSpPr>
        <p:spPr>
          <a:xfrm flipH="1">
            <a:off x="4085753" y="2760722"/>
            <a:ext cx="422380" cy="894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D7A781AC-80B6-75F9-5D18-9318190D8F8B}"/>
              </a:ext>
            </a:extLst>
          </p:cNvPr>
          <p:cNvGrpSpPr/>
          <p:nvPr/>
        </p:nvGrpSpPr>
        <p:grpSpPr>
          <a:xfrm>
            <a:off x="2638760" y="2564169"/>
            <a:ext cx="444644" cy="317239"/>
            <a:chOff x="6057705" y="3058029"/>
            <a:chExt cx="881325" cy="881325"/>
          </a:xfrm>
          <a:solidFill>
            <a:schemeClr val="bg1">
              <a:lumMod val="95000"/>
            </a:schemeClr>
          </a:solidFill>
        </p:grpSpPr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7132D960-34D5-11CB-8397-385F044F5C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57705" y="3058029"/>
              <a:ext cx="881325" cy="881325"/>
            </a:xfrm>
            <a:prstGeom prst="rect">
              <a:avLst/>
            </a:prstGeom>
            <a:grpFill/>
          </p:spPr>
        </p:pic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58CD804C-2219-69C0-88C2-2C7E0F28D368}"/>
                </a:ext>
              </a:extLst>
            </p:cNvPr>
            <p:cNvSpPr txBox="1"/>
            <p:nvPr/>
          </p:nvSpPr>
          <p:spPr>
            <a:xfrm>
              <a:off x="6145773" y="3260428"/>
              <a:ext cx="780595" cy="57715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zh-CN" altLang="en-US" sz="750" dirty="0">
                  <a:solidFill>
                    <a:srgbClr val="3259C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需求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FEF6C112-3ABD-6438-879B-F1C64170B3F4}"/>
              </a:ext>
            </a:extLst>
          </p:cNvPr>
          <p:cNvGrpSpPr/>
          <p:nvPr/>
        </p:nvGrpSpPr>
        <p:grpSpPr>
          <a:xfrm>
            <a:off x="2657112" y="3027344"/>
            <a:ext cx="444644" cy="396936"/>
            <a:chOff x="6057705" y="3058029"/>
            <a:chExt cx="881325" cy="1102736"/>
          </a:xfrm>
          <a:solidFill>
            <a:schemeClr val="bg1">
              <a:lumMod val="95000"/>
            </a:schemeClr>
          </a:solidFill>
        </p:grpSpPr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0AFA72E6-2451-28A8-3D3D-1137B3BD7D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57705" y="3058029"/>
              <a:ext cx="881325" cy="881325"/>
            </a:xfrm>
            <a:prstGeom prst="rect">
              <a:avLst/>
            </a:prstGeom>
            <a:grpFill/>
          </p:spPr>
        </p:pic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7D28FB48-445A-32F9-D5FE-D47B9EA73696}"/>
                </a:ext>
              </a:extLst>
            </p:cNvPr>
            <p:cNvSpPr txBox="1"/>
            <p:nvPr/>
          </p:nvSpPr>
          <p:spPr>
            <a:xfrm>
              <a:off x="6152495" y="3262974"/>
              <a:ext cx="691748" cy="89779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zh-CN" sz="750" dirty="0">
                  <a:solidFill>
                    <a:srgbClr val="3259C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PRD</a:t>
              </a:r>
              <a:endParaRPr kumimoji="0" lang="zh-CN" altLang="en-US" sz="750" dirty="0">
                <a:solidFill>
                  <a:srgbClr val="3259C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B0C545FF-4EDF-40CB-349E-B756EF82E563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3063499" y="2850175"/>
            <a:ext cx="509820" cy="2379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图片 28">
            <a:extLst>
              <a:ext uri="{FF2B5EF4-FFF2-40B4-BE49-F238E27FC236}">
                <a16:creationId xmlns:a16="http://schemas.microsoft.com/office/drawing/2014/main" id="{57F6575E-0D06-01EC-75D7-33F53CF8D52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537" y="3002032"/>
            <a:ext cx="269120" cy="202481"/>
          </a:xfrm>
          <a:prstGeom prst="rect">
            <a:avLst/>
          </a:prstGeom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id="{D1D8E209-670F-3484-3FED-56D8BE217497}"/>
              </a:ext>
            </a:extLst>
          </p:cNvPr>
          <p:cNvSpPr txBox="1"/>
          <p:nvPr/>
        </p:nvSpPr>
        <p:spPr>
          <a:xfrm>
            <a:off x="3573319" y="3173405"/>
            <a:ext cx="51243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软硬件架构师</a:t>
            </a: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47EF5C15-8379-1D5B-D385-8BBD6C00C6F0}"/>
              </a:ext>
            </a:extLst>
          </p:cNvPr>
          <p:cNvCxnSpPr/>
          <p:nvPr/>
        </p:nvCxnSpPr>
        <p:spPr>
          <a:xfrm>
            <a:off x="3103244" y="3173414"/>
            <a:ext cx="525185" cy="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E476A381-A53D-C616-7A16-99F4025DE973}"/>
              </a:ext>
            </a:extLst>
          </p:cNvPr>
          <p:cNvCxnSpPr>
            <a:cxnSpLocks/>
          </p:cNvCxnSpPr>
          <p:nvPr/>
        </p:nvCxnSpPr>
        <p:spPr>
          <a:xfrm>
            <a:off x="4040376" y="3088137"/>
            <a:ext cx="4968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612CA36F-9358-FD7A-D9FE-82C3F64E8D24}"/>
              </a:ext>
            </a:extLst>
          </p:cNvPr>
          <p:cNvCxnSpPr>
            <a:cxnSpLocks/>
          </p:cNvCxnSpPr>
          <p:nvPr/>
        </p:nvCxnSpPr>
        <p:spPr>
          <a:xfrm>
            <a:off x="5011848" y="3267652"/>
            <a:ext cx="5017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90D4CA50-6CA7-D3E1-DF0E-A25C17F43DC7}"/>
              </a:ext>
            </a:extLst>
          </p:cNvPr>
          <p:cNvCxnSpPr>
            <a:cxnSpLocks/>
          </p:cNvCxnSpPr>
          <p:nvPr/>
        </p:nvCxnSpPr>
        <p:spPr>
          <a:xfrm flipH="1">
            <a:off x="5019748" y="3420714"/>
            <a:ext cx="4872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3E39575B-7412-602D-5992-BDA7BF4765AB}"/>
              </a:ext>
            </a:extLst>
          </p:cNvPr>
          <p:cNvCxnSpPr>
            <a:cxnSpLocks/>
            <a:endCxn id="30" idx="3"/>
          </p:cNvCxnSpPr>
          <p:nvPr/>
        </p:nvCxnSpPr>
        <p:spPr>
          <a:xfrm flipH="1">
            <a:off x="4085753" y="3233995"/>
            <a:ext cx="422380" cy="894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9D1BA039-E7AC-2860-8C24-7425B458A0CB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3120571" y="3323446"/>
            <a:ext cx="452748" cy="1064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5673CF8B-1044-1C1B-AE8D-D9597139EC3F}"/>
              </a:ext>
            </a:extLst>
          </p:cNvPr>
          <p:cNvGrpSpPr/>
          <p:nvPr/>
        </p:nvGrpSpPr>
        <p:grpSpPr>
          <a:xfrm>
            <a:off x="2651092" y="3377298"/>
            <a:ext cx="444644" cy="396936"/>
            <a:chOff x="6057705" y="3058029"/>
            <a:chExt cx="881325" cy="1102736"/>
          </a:xfrm>
          <a:solidFill>
            <a:schemeClr val="bg1">
              <a:lumMod val="95000"/>
            </a:schemeClr>
          </a:solidFill>
        </p:grpSpPr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BD9C2489-708E-A2DB-682F-7BF24B5CE6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57705" y="3058029"/>
              <a:ext cx="881325" cy="881325"/>
            </a:xfrm>
            <a:prstGeom prst="rect">
              <a:avLst/>
            </a:prstGeom>
            <a:grpFill/>
          </p:spPr>
        </p:pic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FC371607-5197-785B-39C9-1E1FE956765A}"/>
                </a:ext>
              </a:extLst>
            </p:cNvPr>
            <p:cNvSpPr txBox="1"/>
            <p:nvPr/>
          </p:nvSpPr>
          <p:spPr>
            <a:xfrm>
              <a:off x="6152495" y="3262974"/>
              <a:ext cx="691748" cy="89779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zh-CN" altLang="en-US" sz="750" dirty="0">
                  <a:solidFill>
                    <a:srgbClr val="3259C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设计</a:t>
              </a:r>
            </a:p>
          </p:txBody>
        </p:sp>
      </p:grpSp>
      <p:pic>
        <p:nvPicPr>
          <p:cNvPr id="40" name="图片 39">
            <a:extLst>
              <a:ext uri="{FF2B5EF4-FFF2-40B4-BE49-F238E27FC236}">
                <a16:creationId xmlns:a16="http://schemas.microsoft.com/office/drawing/2014/main" id="{CF7D486F-C14A-7F80-CD44-58F4E99576D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537" y="3362303"/>
            <a:ext cx="269120" cy="202481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9D5FDF49-86CC-7321-2AE7-ADC6D61449F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855" y="3521605"/>
            <a:ext cx="234365" cy="176333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93CC8D06-20C7-4367-DED1-55B9DAEBDC4A}"/>
              </a:ext>
            </a:extLst>
          </p:cNvPr>
          <p:cNvSpPr txBox="1"/>
          <p:nvPr/>
        </p:nvSpPr>
        <p:spPr>
          <a:xfrm>
            <a:off x="3573319" y="3533678"/>
            <a:ext cx="51243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项目经理</a:t>
            </a:r>
          </a:p>
        </p:txBody>
      </p: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1D917AB7-9A09-84DB-2A32-525EA8A26D3B}"/>
              </a:ext>
            </a:extLst>
          </p:cNvPr>
          <p:cNvCxnSpPr/>
          <p:nvPr/>
        </p:nvCxnSpPr>
        <p:spPr>
          <a:xfrm>
            <a:off x="3103244" y="3533685"/>
            <a:ext cx="525185" cy="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378A753A-47D6-829C-FCD9-7C2615169BAF}"/>
              </a:ext>
            </a:extLst>
          </p:cNvPr>
          <p:cNvCxnSpPr>
            <a:cxnSpLocks/>
          </p:cNvCxnSpPr>
          <p:nvPr/>
        </p:nvCxnSpPr>
        <p:spPr>
          <a:xfrm>
            <a:off x="4040376" y="3448409"/>
            <a:ext cx="4968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29FEC0B6-2F79-8996-B562-67A8BD39D7EC}"/>
              </a:ext>
            </a:extLst>
          </p:cNvPr>
          <p:cNvSpPr txBox="1"/>
          <p:nvPr/>
        </p:nvSpPr>
        <p:spPr>
          <a:xfrm>
            <a:off x="4484162" y="3672544"/>
            <a:ext cx="63975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135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参训</a:t>
            </a:r>
            <a:endParaRPr kumimoji="0" lang="en-US" altLang="zh-CN" sz="1350" b="1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135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学生</a:t>
            </a:r>
          </a:p>
        </p:txBody>
      </p: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E51621F6-DEAE-66CA-712E-C24B056D994D}"/>
              </a:ext>
            </a:extLst>
          </p:cNvPr>
          <p:cNvCxnSpPr>
            <a:cxnSpLocks/>
          </p:cNvCxnSpPr>
          <p:nvPr/>
        </p:nvCxnSpPr>
        <p:spPr>
          <a:xfrm>
            <a:off x="5011848" y="3627923"/>
            <a:ext cx="5017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3B39505B-10C8-530A-9299-C93E57C536FE}"/>
              </a:ext>
            </a:extLst>
          </p:cNvPr>
          <p:cNvCxnSpPr>
            <a:cxnSpLocks/>
          </p:cNvCxnSpPr>
          <p:nvPr/>
        </p:nvCxnSpPr>
        <p:spPr>
          <a:xfrm flipH="1">
            <a:off x="5019748" y="3780986"/>
            <a:ext cx="4872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D5FE732A-0AF7-5422-B3B5-0DAED76D32FE}"/>
              </a:ext>
            </a:extLst>
          </p:cNvPr>
          <p:cNvCxnSpPr>
            <a:cxnSpLocks/>
            <a:endCxn id="42" idx="3"/>
          </p:cNvCxnSpPr>
          <p:nvPr/>
        </p:nvCxnSpPr>
        <p:spPr>
          <a:xfrm flipH="1">
            <a:off x="4085753" y="3594267"/>
            <a:ext cx="422380" cy="894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67059BF2-2621-A7EF-F719-89196B877A1B}"/>
              </a:ext>
            </a:extLst>
          </p:cNvPr>
          <p:cNvCxnSpPr>
            <a:cxnSpLocks/>
            <a:stCxn id="42" idx="1"/>
          </p:cNvCxnSpPr>
          <p:nvPr/>
        </p:nvCxnSpPr>
        <p:spPr>
          <a:xfrm flipH="1">
            <a:off x="3120571" y="3683719"/>
            <a:ext cx="452748" cy="1064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5665FDFE-6071-AA5A-304E-33A3E892479B}"/>
              </a:ext>
            </a:extLst>
          </p:cNvPr>
          <p:cNvGrpSpPr/>
          <p:nvPr/>
        </p:nvGrpSpPr>
        <p:grpSpPr>
          <a:xfrm>
            <a:off x="2663509" y="3709083"/>
            <a:ext cx="444644" cy="396936"/>
            <a:chOff x="6057705" y="3058029"/>
            <a:chExt cx="881325" cy="1102736"/>
          </a:xfrm>
          <a:solidFill>
            <a:schemeClr val="bg1">
              <a:lumMod val="95000"/>
            </a:schemeClr>
          </a:solidFill>
        </p:grpSpPr>
        <p:pic>
          <p:nvPicPr>
            <p:cNvPr id="51" name="图片 50">
              <a:extLst>
                <a:ext uri="{FF2B5EF4-FFF2-40B4-BE49-F238E27FC236}">
                  <a16:creationId xmlns:a16="http://schemas.microsoft.com/office/drawing/2014/main" id="{A244AB12-FF4C-3DD3-D03F-A3605F87BD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57705" y="3058029"/>
              <a:ext cx="881325" cy="881325"/>
            </a:xfrm>
            <a:prstGeom prst="rect">
              <a:avLst/>
            </a:prstGeom>
            <a:grpFill/>
          </p:spPr>
        </p:pic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DF388E29-7AE7-CE33-5949-211FA5BAB9A2}"/>
                </a:ext>
              </a:extLst>
            </p:cNvPr>
            <p:cNvSpPr txBox="1"/>
            <p:nvPr/>
          </p:nvSpPr>
          <p:spPr>
            <a:xfrm>
              <a:off x="6152495" y="3262974"/>
              <a:ext cx="691748" cy="89779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zh-CN" altLang="en-US" sz="750" dirty="0">
                  <a:solidFill>
                    <a:srgbClr val="3259C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计划</a:t>
              </a:r>
            </a:p>
          </p:txBody>
        </p:sp>
      </p:grpSp>
      <p:pic>
        <p:nvPicPr>
          <p:cNvPr id="53" name="图片 52">
            <a:extLst>
              <a:ext uri="{FF2B5EF4-FFF2-40B4-BE49-F238E27FC236}">
                <a16:creationId xmlns:a16="http://schemas.microsoft.com/office/drawing/2014/main" id="{AA675E24-DCCE-0AB0-1318-490DD866107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0051" y="3720522"/>
            <a:ext cx="269120" cy="202481"/>
          </a:xfrm>
          <a:prstGeom prst="rect">
            <a:avLst/>
          </a:prstGeom>
        </p:spPr>
      </p:pic>
      <p:sp>
        <p:nvSpPr>
          <p:cNvPr id="54" name="文本框 53">
            <a:extLst>
              <a:ext uri="{FF2B5EF4-FFF2-40B4-BE49-F238E27FC236}">
                <a16:creationId xmlns:a16="http://schemas.microsoft.com/office/drawing/2014/main" id="{27730A10-02CD-05D9-C2F6-B39E6CE90346}"/>
              </a:ext>
            </a:extLst>
          </p:cNvPr>
          <p:cNvSpPr txBox="1"/>
          <p:nvPr/>
        </p:nvSpPr>
        <p:spPr>
          <a:xfrm>
            <a:off x="3579832" y="3891896"/>
            <a:ext cx="51243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软硬件工程师</a:t>
            </a:r>
          </a:p>
        </p:txBody>
      </p: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7AA34576-7B6F-DC37-92C0-B75794E9FEE4}"/>
              </a:ext>
            </a:extLst>
          </p:cNvPr>
          <p:cNvCxnSpPr/>
          <p:nvPr/>
        </p:nvCxnSpPr>
        <p:spPr>
          <a:xfrm>
            <a:off x="3109757" y="3891904"/>
            <a:ext cx="525185" cy="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2AEFBD21-37AD-41BB-C759-AC5A9F6EDCF4}"/>
              </a:ext>
            </a:extLst>
          </p:cNvPr>
          <p:cNvCxnSpPr>
            <a:cxnSpLocks/>
          </p:cNvCxnSpPr>
          <p:nvPr/>
        </p:nvCxnSpPr>
        <p:spPr>
          <a:xfrm>
            <a:off x="4046889" y="3806627"/>
            <a:ext cx="4968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E9972748-CFB2-1B0E-9509-7A002EE8A5C6}"/>
              </a:ext>
            </a:extLst>
          </p:cNvPr>
          <p:cNvCxnSpPr>
            <a:cxnSpLocks/>
          </p:cNvCxnSpPr>
          <p:nvPr/>
        </p:nvCxnSpPr>
        <p:spPr>
          <a:xfrm>
            <a:off x="5018361" y="3986141"/>
            <a:ext cx="5017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14460D07-54B9-8C2F-37FD-CAB841030343}"/>
              </a:ext>
            </a:extLst>
          </p:cNvPr>
          <p:cNvCxnSpPr>
            <a:cxnSpLocks/>
          </p:cNvCxnSpPr>
          <p:nvPr/>
        </p:nvCxnSpPr>
        <p:spPr>
          <a:xfrm flipH="1">
            <a:off x="5026262" y="4139205"/>
            <a:ext cx="4872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81FE261C-7C36-67B1-24FE-E0E596C4A74C}"/>
              </a:ext>
            </a:extLst>
          </p:cNvPr>
          <p:cNvCxnSpPr>
            <a:cxnSpLocks/>
            <a:endCxn id="54" idx="3"/>
          </p:cNvCxnSpPr>
          <p:nvPr/>
        </p:nvCxnSpPr>
        <p:spPr>
          <a:xfrm flipH="1">
            <a:off x="4092266" y="3952485"/>
            <a:ext cx="422377" cy="894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5607D147-A588-4741-2838-179A5AB1912F}"/>
              </a:ext>
            </a:extLst>
          </p:cNvPr>
          <p:cNvCxnSpPr>
            <a:cxnSpLocks/>
            <a:stCxn id="54" idx="1"/>
          </p:cNvCxnSpPr>
          <p:nvPr/>
        </p:nvCxnSpPr>
        <p:spPr>
          <a:xfrm flipH="1">
            <a:off x="3127084" y="4041937"/>
            <a:ext cx="452748" cy="1064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502D2AE9-4331-100C-0669-BDB0DA433E3E}"/>
              </a:ext>
            </a:extLst>
          </p:cNvPr>
          <p:cNvGrpSpPr/>
          <p:nvPr/>
        </p:nvGrpSpPr>
        <p:grpSpPr>
          <a:xfrm>
            <a:off x="2664481" y="4059257"/>
            <a:ext cx="444644" cy="396936"/>
            <a:chOff x="6057705" y="3058029"/>
            <a:chExt cx="881325" cy="1102736"/>
          </a:xfrm>
          <a:solidFill>
            <a:schemeClr val="bg1">
              <a:lumMod val="95000"/>
            </a:schemeClr>
          </a:solidFill>
        </p:grpSpPr>
        <p:pic>
          <p:nvPicPr>
            <p:cNvPr id="62" name="图片 61">
              <a:extLst>
                <a:ext uri="{FF2B5EF4-FFF2-40B4-BE49-F238E27FC236}">
                  <a16:creationId xmlns:a16="http://schemas.microsoft.com/office/drawing/2014/main" id="{092D2E66-0F8F-E6F5-C37B-8E78F5A92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57705" y="3058029"/>
              <a:ext cx="881325" cy="881325"/>
            </a:xfrm>
            <a:prstGeom prst="rect">
              <a:avLst/>
            </a:prstGeom>
            <a:grpFill/>
          </p:spPr>
        </p:pic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CC9E0E8E-E53B-CE1B-78B8-2DB13F8BEE72}"/>
                </a:ext>
              </a:extLst>
            </p:cNvPr>
            <p:cNvSpPr txBox="1"/>
            <p:nvPr/>
          </p:nvSpPr>
          <p:spPr>
            <a:xfrm>
              <a:off x="6152495" y="3262974"/>
              <a:ext cx="691748" cy="89779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zh-CN" altLang="en-US" sz="750" dirty="0">
                  <a:solidFill>
                    <a:srgbClr val="3259C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代码</a:t>
              </a: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7099872B-BEE6-86D1-B7A9-A205D6705422}"/>
              </a:ext>
            </a:extLst>
          </p:cNvPr>
          <p:cNvGrpSpPr/>
          <p:nvPr/>
        </p:nvGrpSpPr>
        <p:grpSpPr>
          <a:xfrm>
            <a:off x="2670901" y="4372017"/>
            <a:ext cx="444644" cy="317238"/>
            <a:chOff x="6466115" y="5224295"/>
            <a:chExt cx="764734" cy="725175"/>
          </a:xfrm>
          <a:solidFill>
            <a:schemeClr val="bg1">
              <a:lumMod val="95000"/>
            </a:schemeClr>
          </a:solidFill>
        </p:grpSpPr>
        <p:pic>
          <p:nvPicPr>
            <p:cNvPr id="65" name="图片 64">
              <a:extLst>
                <a:ext uri="{FF2B5EF4-FFF2-40B4-BE49-F238E27FC236}">
                  <a16:creationId xmlns:a16="http://schemas.microsoft.com/office/drawing/2014/main" id="{A13F8583-1427-F6D4-655B-2817E91248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66115" y="5224295"/>
              <a:ext cx="764734" cy="725175"/>
            </a:xfrm>
            <a:prstGeom prst="rect">
              <a:avLst/>
            </a:prstGeom>
            <a:grpFill/>
          </p:spPr>
        </p:pic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A0D7DE5A-FD54-6E9A-4945-B1B0C0767814}"/>
                </a:ext>
              </a:extLst>
            </p:cNvPr>
            <p:cNvSpPr/>
            <p:nvPr/>
          </p:nvSpPr>
          <p:spPr>
            <a:xfrm>
              <a:off x="6632442" y="5438028"/>
              <a:ext cx="432079" cy="1909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788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67" name="文本框 66">
            <a:extLst>
              <a:ext uri="{FF2B5EF4-FFF2-40B4-BE49-F238E27FC236}">
                <a16:creationId xmlns:a16="http://schemas.microsoft.com/office/drawing/2014/main" id="{A125D252-EF77-A9B9-595F-23894BA5E4F0}"/>
              </a:ext>
            </a:extLst>
          </p:cNvPr>
          <p:cNvSpPr txBox="1"/>
          <p:nvPr/>
        </p:nvSpPr>
        <p:spPr>
          <a:xfrm>
            <a:off x="2670900" y="4450055"/>
            <a:ext cx="452034" cy="1731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525" dirty="0">
                <a:solidFill>
                  <a:srgbClr val="3259C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代码评审</a:t>
            </a:r>
          </a:p>
        </p:txBody>
      </p:sp>
      <p:pic>
        <p:nvPicPr>
          <p:cNvPr id="68" name="图片 67">
            <a:extLst>
              <a:ext uri="{FF2B5EF4-FFF2-40B4-BE49-F238E27FC236}">
                <a16:creationId xmlns:a16="http://schemas.microsoft.com/office/drawing/2014/main" id="{6E3AEDFE-C268-5C29-F1D3-291E4C1F6BF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6070" y="4083811"/>
            <a:ext cx="269120" cy="202481"/>
          </a:xfrm>
          <a:prstGeom prst="rect">
            <a:avLst/>
          </a:prstGeom>
        </p:spPr>
      </p:pic>
      <p:sp>
        <p:nvSpPr>
          <p:cNvPr id="69" name="文本框 68">
            <a:extLst>
              <a:ext uri="{FF2B5EF4-FFF2-40B4-BE49-F238E27FC236}">
                <a16:creationId xmlns:a16="http://schemas.microsoft.com/office/drawing/2014/main" id="{BE150048-A4C6-F9F9-41E5-E5DDC6C0B280}"/>
              </a:ext>
            </a:extLst>
          </p:cNvPr>
          <p:cNvSpPr txBox="1"/>
          <p:nvPr/>
        </p:nvSpPr>
        <p:spPr>
          <a:xfrm>
            <a:off x="3585852" y="4255184"/>
            <a:ext cx="512434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评审员</a:t>
            </a:r>
          </a:p>
        </p:txBody>
      </p:sp>
      <p:cxnSp>
        <p:nvCxnSpPr>
          <p:cNvPr id="70" name="直接箭头连接符 69">
            <a:extLst>
              <a:ext uri="{FF2B5EF4-FFF2-40B4-BE49-F238E27FC236}">
                <a16:creationId xmlns:a16="http://schemas.microsoft.com/office/drawing/2014/main" id="{E00C3480-73C2-8A0A-98A9-2B5ACA98B732}"/>
              </a:ext>
            </a:extLst>
          </p:cNvPr>
          <p:cNvCxnSpPr/>
          <p:nvPr/>
        </p:nvCxnSpPr>
        <p:spPr>
          <a:xfrm>
            <a:off x="3115777" y="4255194"/>
            <a:ext cx="525185" cy="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>
            <a:extLst>
              <a:ext uri="{FF2B5EF4-FFF2-40B4-BE49-F238E27FC236}">
                <a16:creationId xmlns:a16="http://schemas.microsoft.com/office/drawing/2014/main" id="{DB2D978C-160E-E2A4-BF58-75BCC02AD76B}"/>
              </a:ext>
            </a:extLst>
          </p:cNvPr>
          <p:cNvCxnSpPr>
            <a:cxnSpLocks/>
          </p:cNvCxnSpPr>
          <p:nvPr/>
        </p:nvCxnSpPr>
        <p:spPr>
          <a:xfrm>
            <a:off x="4052909" y="4169916"/>
            <a:ext cx="4968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>
            <a:extLst>
              <a:ext uri="{FF2B5EF4-FFF2-40B4-BE49-F238E27FC236}">
                <a16:creationId xmlns:a16="http://schemas.microsoft.com/office/drawing/2014/main" id="{80770286-A9EA-B31E-D67B-59A5084A23BD}"/>
              </a:ext>
            </a:extLst>
          </p:cNvPr>
          <p:cNvCxnSpPr>
            <a:cxnSpLocks/>
          </p:cNvCxnSpPr>
          <p:nvPr/>
        </p:nvCxnSpPr>
        <p:spPr>
          <a:xfrm>
            <a:off x="5024382" y="4349430"/>
            <a:ext cx="5017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箭头连接符 72">
            <a:extLst>
              <a:ext uri="{FF2B5EF4-FFF2-40B4-BE49-F238E27FC236}">
                <a16:creationId xmlns:a16="http://schemas.microsoft.com/office/drawing/2014/main" id="{9B2E200E-78CC-758A-F3B8-5EDA80B4A68A}"/>
              </a:ext>
            </a:extLst>
          </p:cNvPr>
          <p:cNvCxnSpPr>
            <a:cxnSpLocks/>
          </p:cNvCxnSpPr>
          <p:nvPr/>
        </p:nvCxnSpPr>
        <p:spPr>
          <a:xfrm flipH="1">
            <a:off x="5032281" y="4502493"/>
            <a:ext cx="4872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>
            <a:extLst>
              <a:ext uri="{FF2B5EF4-FFF2-40B4-BE49-F238E27FC236}">
                <a16:creationId xmlns:a16="http://schemas.microsoft.com/office/drawing/2014/main" id="{675B0721-5E82-3DA1-9252-79F274A4A8CD}"/>
              </a:ext>
            </a:extLst>
          </p:cNvPr>
          <p:cNvCxnSpPr>
            <a:cxnSpLocks/>
            <a:endCxn id="69" idx="3"/>
          </p:cNvCxnSpPr>
          <p:nvPr/>
        </p:nvCxnSpPr>
        <p:spPr>
          <a:xfrm flipH="1">
            <a:off x="4098286" y="4315774"/>
            <a:ext cx="422380" cy="375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4465CDD8-C541-3D22-1DB3-3D8A8A3A1CCF}"/>
              </a:ext>
            </a:extLst>
          </p:cNvPr>
          <p:cNvCxnSpPr>
            <a:cxnSpLocks/>
            <a:stCxn id="69" idx="1"/>
          </p:cNvCxnSpPr>
          <p:nvPr/>
        </p:nvCxnSpPr>
        <p:spPr>
          <a:xfrm flipH="1">
            <a:off x="3133104" y="4353288"/>
            <a:ext cx="452748" cy="158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D3E68B4C-538A-10B5-83BA-20C0F68F2D89}"/>
              </a:ext>
            </a:extLst>
          </p:cNvPr>
          <p:cNvGrpSpPr/>
          <p:nvPr/>
        </p:nvGrpSpPr>
        <p:grpSpPr>
          <a:xfrm>
            <a:off x="2687585" y="4738523"/>
            <a:ext cx="444644" cy="317238"/>
            <a:chOff x="6466115" y="5224295"/>
            <a:chExt cx="764734" cy="725175"/>
          </a:xfrm>
          <a:solidFill>
            <a:schemeClr val="bg1">
              <a:lumMod val="95000"/>
            </a:schemeClr>
          </a:solidFill>
        </p:grpSpPr>
        <p:pic>
          <p:nvPicPr>
            <p:cNvPr id="77" name="图片 76">
              <a:extLst>
                <a:ext uri="{FF2B5EF4-FFF2-40B4-BE49-F238E27FC236}">
                  <a16:creationId xmlns:a16="http://schemas.microsoft.com/office/drawing/2014/main" id="{6CFD925F-4163-4A6F-C9C1-A4F3515B76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66115" y="5224295"/>
              <a:ext cx="764734" cy="725175"/>
            </a:xfrm>
            <a:prstGeom prst="rect">
              <a:avLst/>
            </a:prstGeom>
            <a:grpFill/>
          </p:spPr>
        </p:pic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B547D965-6543-7293-9830-B157BB54089D}"/>
                </a:ext>
              </a:extLst>
            </p:cNvPr>
            <p:cNvSpPr/>
            <p:nvPr/>
          </p:nvSpPr>
          <p:spPr>
            <a:xfrm>
              <a:off x="6632442" y="5438028"/>
              <a:ext cx="432079" cy="1909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788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79" name="文本框 78">
            <a:extLst>
              <a:ext uri="{FF2B5EF4-FFF2-40B4-BE49-F238E27FC236}">
                <a16:creationId xmlns:a16="http://schemas.microsoft.com/office/drawing/2014/main" id="{45671E37-17E1-A942-AD23-70B492ABDCDD}"/>
              </a:ext>
            </a:extLst>
          </p:cNvPr>
          <p:cNvSpPr txBox="1"/>
          <p:nvPr/>
        </p:nvSpPr>
        <p:spPr>
          <a:xfrm>
            <a:off x="2687585" y="4816561"/>
            <a:ext cx="452034" cy="1731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525" dirty="0">
                <a:solidFill>
                  <a:srgbClr val="3259C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测试代码</a:t>
            </a:r>
          </a:p>
        </p:txBody>
      </p:sp>
      <p:cxnSp>
        <p:nvCxnSpPr>
          <p:cNvPr id="80" name="直接箭头连接符 79">
            <a:extLst>
              <a:ext uri="{FF2B5EF4-FFF2-40B4-BE49-F238E27FC236}">
                <a16:creationId xmlns:a16="http://schemas.microsoft.com/office/drawing/2014/main" id="{4D354630-1606-8322-C887-4700AD94128B}"/>
              </a:ext>
            </a:extLst>
          </p:cNvPr>
          <p:cNvCxnSpPr>
            <a:cxnSpLocks/>
          </p:cNvCxnSpPr>
          <p:nvPr/>
        </p:nvCxnSpPr>
        <p:spPr>
          <a:xfrm flipV="1">
            <a:off x="3148587" y="3985711"/>
            <a:ext cx="509935" cy="4437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" name="图片 80">
            <a:extLst>
              <a:ext uri="{FF2B5EF4-FFF2-40B4-BE49-F238E27FC236}">
                <a16:creationId xmlns:a16="http://schemas.microsoft.com/office/drawing/2014/main" id="{BBC8B0AE-1A52-1832-3FA6-093119A429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8973" y="4453390"/>
            <a:ext cx="269120" cy="202481"/>
          </a:xfrm>
          <a:prstGeom prst="rect">
            <a:avLst/>
          </a:prstGeom>
        </p:spPr>
      </p:pic>
      <p:sp>
        <p:nvSpPr>
          <p:cNvPr id="82" name="文本框 81">
            <a:extLst>
              <a:ext uri="{FF2B5EF4-FFF2-40B4-BE49-F238E27FC236}">
                <a16:creationId xmlns:a16="http://schemas.microsoft.com/office/drawing/2014/main" id="{5CEFE203-CAA1-728D-178E-15E0ED006F8F}"/>
              </a:ext>
            </a:extLst>
          </p:cNvPr>
          <p:cNvSpPr txBox="1"/>
          <p:nvPr/>
        </p:nvSpPr>
        <p:spPr>
          <a:xfrm>
            <a:off x="3588754" y="4624763"/>
            <a:ext cx="51243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质量保证</a:t>
            </a:r>
          </a:p>
        </p:txBody>
      </p: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EF10BA4F-DCC0-FADF-9AEB-7C1271FF42AB}"/>
              </a:ext>
            </a:extLst>
          </p:cNvPr>
          <p:cNvCxnSpPr/>
          <p:nvPr/>
        </p:nvCxnSpPr>
        <p:spPr>
          <a:xfrm>
            <a:off x="3129929" y="4565370"/>
            <a:ext cx="525185" cy="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箭头连接符 83">
            <a:extLst>
              <a:ext uri="{FF2B5EF4-FFF2-40B4-BE49-F238E27FC236}">
                <a16:creationId xmlns:a16="http://schemas.microsoft.com/office/drawing/2014/main" id="{E9F9327B-1CA5-574B-B45D-3526AC16485F}"/>
              </a:ext>
            </a:extLst>
          </p:cNvPr>
          <p:cNvCxnSpPr>
            <a:cxnSpLocks/>
          </p:cNvCxnSpPr>
          <p:nvPr/>
        </p:nvCxnSpPr>
        <p:spPr>
          <a:xfrm>
            <a:off x="4055811" y="4539495"/>
            <a:ext cx="4968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13DA4CE1-0EBF-DF12-F148-C5907A4B38AE}"/>
              </a:ext>
            </a:extLst>
          </p:cNvPr>
          <p:cNvCxnSpPr>
            <a:cxnSpLocks/>
          </p:cNvCxnSpPr>
          <p:nvPr/>
        </p:nvCxnSpPr>
        <p:spPr>
          <a:xfrm>
            <a:off x="5027284" y="4719010"/>
            <a:ext cx="5017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箭头连接符 85">
            <a:extLst>
              <a:ext uri="{FF2B5EF4-FFF2-40B4-BE49-F238E27FC236}">
                <a16:creationId xmlns:a16="http://schemas.microsoft.com/office/drawing/2014/main" id="{3688208F-752A-9C4D-EA57-AD577A889C5F}"/>
              </a:ext>
            </a:extLst>
          </p:cNvPr>
          <p:cNvCxnSpPr>
            <a:cxnSpLocks/>
          </p:cNvCxnSpPr>
          <p:nvPr/>
        </p:nvCxnSpPr>
        <p:spPr>
          <a:xfrm flipH="1">
            <a:off x="5035183" y="4872073"/>
            <a:ext cx="4872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1794BA51-E1EA-0FE9-D0E5-2C483131CA50}"/>
              </a:ext>
            </a:extLst>
          </p:cNvPr>
          <p:cNvCxnSpPr>
            <a:cxnSpLocks/>
            <a:endCxn id="82" idx="3"/>
          </p:cNvCxnSpPr>
          <p:nvPr/>
        </p:nvCxnSpPr>
        <p:spPr>
          <a:xfrm flipH="1">
            <a:off x="4101188" y="4685353"/>
            <a:ext cx="422380" cy="894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箭头连接符 87">
            <a:extLst>
              <a:ext uri="{FF2B5EF4-FFF2-40B4-BE49-F238E27FC236}">
                <a16:creationId xmlns:a16="http://schemas.microsoft.com/office/drawing/2014/main" id="{A300BE49-2B0A-1405-A42E-4E397BBE82AE}"/>
              </a:ext>
            </a:extLst>
          </p:cNvPr>
          <p:cNvCxnSpPr>
            <a:cxnSpLocks/>
            <a:stCxn id="82" idx="1"/>
          </p:cNvCxnSpPr>
          <p:nvPr/>
        </p:nvCxnSpPr>
        <p:spPr>
          <a:xfrm flipH="1">
            <a:off x="3136006" y="4774804"/>
            <a:ext cx="452748" cy="1064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图片 88">
            <a:extLst>
              <a:ext uri="{FF2B5EF4-FFF2-40B4-BE49-F238E27FC236}">
                <a16:creationId xmlns:a16="http://schemas.microsoft.com/office/drawing/2014/main" id="{D884DD9F-5985-537B-C24F-19366BA9D5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3148" y="4771258"/>
            <a:ext cx="269120" cy="202481"/>
          </a:xfrm>
          <a:prstGeom prst="rect">
            <a:avLst/>
          </a:prstGeom>
        </p:spPr>
      </p:pic>
      <p:sp>
        <p:nvSpPr>
          <p:cNvPr id="90" name="文本框 89">
            <a:extLst>
              <a:ext uri="{FF2B5EF4-FFF2-40B4-BE49-F238E27FC236}">
                <a16:creationId xmlns:a16="http://schemas.microsoft.com/office/drawing/2014/main" id="{6BDD1284-8C9B-192B-B4F9-7F567CF64B7C}"/>
              </a:ext>
            </a:extLst>
          </p:cNvPr>
          <p:cNvSpPr txBox="1"/>
          <p:nvPr/>
        </p:nvSpPr>
        <p:spPr>
          <a:xfrm>
            <a:off x="3592929" y="4942632"/>
            <a:ext cx="51243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质量保证</a:t>
            </a:r>
          </a:p>
        </p:txBody>
      </p: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9999809C-CC26-9573-3F7D-CBFABFD27C80}"/>
              </a:ext>
            </a:extLst>
          </p:cNvPr>
          <p:cNvCxnSpPr>
            <a:cxnSpLocks/>
            <a:stCxn id="90" idx="1"/>
          </p:cNvCxnSpPr>
          <p:nvPr/>
        </p:nvCxnSpPr>
        <p:spPr>
          <a:xfrm flipH="1">
            <a:off x="3140181" y="5092673"/>
            <a:ext cx="452748" cy="1064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2" name="组合 91">
            <a:extLst>
              <a:ext uri="{FF2B5EF4-FFF2-40B4-BE49-F238E27FC236}">
                <a16:creationId xmlns:a16="http://schemas.microsoft.com/office/drawing/2014/main" id="{6CD3DFD5-A6C7-64D6-29F2-3B5769FEC201}"/>
              </a:ext>
            </a:extLst>
          </p:cNvPr>
          <p:cNvGrpSpPr/>
          <p:nvPr/>
        </p:nvGrpSpPr>
        <p:grpSpPr>
          <a:xfrm>
            <a:off x="2694976" y="5063137"/>
            <a:ext cx="444644" cy="317238"/>
            <a:chOff x="6466115" y="5224295"/>
            <a:chExt cx="764734" cy="725175"/>
          </a:xfrm>
          <a:solidFill>
            <a:schemeClr val="bg1">
              <a:lumMod val="95000"/>
            </a:schemeClr>
          </a:solidFill>
        </p:grpSpPr>
        <p:pic>
          <p:nvPicPr>
            <p:cNvPr id="93" name="图片 92">
              <a:extLst>
                <a:ext uri="{FF2B5EF4-FFF2-40B4-BE49-F238E27FC236}">
                  <a16:creationId xmlns:a16="http://schemas.microsoft.com/office/drawing/2014/main" id="{1AF27B43-ECBD-33CD-000C-14D228DC24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66115" y="5224295"/>
              <a:ext cx="764734" cy="725175"/>
            </a:xfrm>
            <a:prstGeom prst="rect">
              <a:avLst/>
            </a:prstGeom>
            <a:grpFill/>
          </p:spPr>
        </p:pic>
        <p:sp>
          <p:nvSpPr>
            <p:cNvPr id="94" name="矩形 93">
              <a:extLst>
                <a:ext uri="{FF2B5EF4-FFF2-40B4-BE49-F238E27FC236}">
                  <a16:creationId xmlns:a16="http://schemas.microsoft.com/office/drawing/2014/main" id="{55AED561-EECF-1481-38BD-50FE46ACCD11}"/>
                </a:ext>
              </a:extLst>
            </p:cNvPr>
            <p:cNvSpPr/>
            <p:nvPr/>
          </p:nvSpPr>
          <p:spPr>
            <a:xfrm>
              <a:off x="6632442" y="5438028"/>
              <a:ext cx="432079" cy="1909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788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95" name="文本框 94">
            <a:extLst>
              <a:ext uri="{FF2B5EF4-FFF2-40B4-BE49-F238E27FC236}">
                <a16:creationId xmlns:a16="http://schemas.microsoft.com/office/drawing/2014/main" id="{9B5846DF-C242-D2DA-1AD7-2D7A35EBA09E}"/>
              </a:ext>
            </a:extLst>
          </p:cNvPr>
          <p:cNvSpPr txBox="1"/>
          <p:nvPr/>
        </p:nvSpPr>
        <p:spPr>
          <a:xfrm>
            <a:off x="2691362" y="5136927"/>
            <a:ext cx="452034" cy="1731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525" dirty="0">
                <a:solidFill>
                  <a:srgbClr val="3259C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测试结果</a:t>
            </a:r>
          </a:p>
        </p:txBody>
      </p:sp>
      <p:cxnSp>
        <p:nvCxnSpPr>
          <p:cNvPr id="96" name="直接箭头连接符 95">
            <a:extLst>
              <a:ext uri="{FF2B5EF4-FFF2-40B4-BE49-F238E27FC236}">
                <a16:creationId xmlns:a16="http://schemas.microsoft.com/office/drawing/2014/main" id="{192A26D8-B630-E5F5-C78E-CFC1DCE93A59}"/>
              </a:ext>
            </a:extLst>
          </p:cNvPr>
          <p:cNvCxnSpPr>
            <a:cxnSpLocks/>
          </p:cNvCxnSpPr>
          <p:nvPr/>
        </p:nvCxnSpPr>
        <p:spPr>
          <a:xfrm flipV="1">
            <a:off x="3169347" y="4045016"/>
            <a:ext cx="502114" cy="1095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7" name="图片 96">
            <a:extLst>
              <a:ext uri="{FF2B5EF4-FFF2-40B4-BE49-F238E27FC236}">
                <a16:creationId xmlns:a16="http://schemas.microsoft.com/office/drawing/2014/main" id="{DFC72653-83BD-E154-BEC2-B472C7AA70C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7236" y="3888552"/>
            <a:ext cx="269120" cy="202481"/>
          </a:xfrm>
          <a:prstGeom prst="rect">
            <a:avLst/>
          </a:prstGeom>
        </p:spPr>
      </p:pic>
      <p:sp>
        <p:nvSpPr>
          <p:cNvPr id="98" name="文本框 97">
            <a:extLst>
              <a:ext uri="{FF2B5EF4-FFF2-40B4-BE49-F238E27FC236}">
                <a16:creationId xmlns:a16="http://schemas.microsoft.com/office/drawing/2014/main" id="{13CFA2B2-E702-5C5F-2899-3F91525E73AF}"/>
              </a:ext>
            </a:extLst>
          </p:cNvPr>
          <p:cNvSpPr txBox="1"/>
          <p:nvPr/>
        </p:nvSpPr>
        <p:spPr>
          <a:xfrm>
            <a:off x="5537018" y="4059926"/>
            <a:ext cx="51243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经济决策</a:t>
            </a:r>
          </a:p>
        </p:txBody>
      </p:sp>
      <p:pic>
        <p:nvPicPr>
          <p:cNvPr id="99" name="图片 98">
            <a:extLst>
              <a:ext uri="{FF2B5EF4-FFF2-40B4-BE49-F238E27FC236}">
                <a16:creationId xmlns:a16="http://schemas.microsoft.com/office/drawing/2014/main" id="{CE993E85-A055-99DF-90B2-C8ED093C334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796" y="3893197"/>
            <a:ext cx="269120" cy="202481"/>
          </a:xfrm>
          <a:prstGeom prst="rect">
            <a:avLst/>
          </a:prstGeom>
        </p:spPr>
      </p:pic>
      <p:sp>
        <p:nvSpPr>
          <p:cNvPr id="100" name="文本框 99">
            <a:extLst>
              <a:ext uri="{FF2B5EF4-FFF2-40B4-BE49-F238E27FC236}">
                <a16:creationId xmlns:a16="http://schemas.microsoft.com/office/drawing/2014/main" id="{DD201139-EC81-D0A9-78F8-7C4987FB587E}"/>
              </a:ext>
            </a:extLst>
          </p:cNvPr>
          <p:cNvSpPr txBox="1"/>
          <p:nvPr/>
        </p:nvSpPr>
        <p:spPr>
          <a:xfrm>
            <a:off x="6138577" y="4064571"/>
            <a:ext cx="51243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05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sym typeface="Arial" panose="020B0604020202020204" pitchFamily="34" charset="0"/>
              </a:rPr>
              <a:t>项目经理</a:t>
            </a:r>
          </a:p>
        </p:txBody>
      </p:sp>
      <p:pic>
        <p:nvPicPr>
          <p:cNvPr id="101" name="图片 100">
            <a:extLst>
              <a:ext uri="{FF2B5EF4-FFF2-40B4-BE49-F238E27FC236}">
                <a16:creationId xmlns:a16="http://schemas.microsoft.com/office/drawing/2014/main" id="{549F0608-EB59-6677-2258-FF6A5D189A5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570" y="3893196"/>
            <a:ext cx="269120" cy="202481"/>
          </a:xfrm>
          <a:prstGeom prst="rect">
            <a:avLst/>
          </a:prstGeom>
        </p:spPr>
      </p:pic>
      <p:sp>
        <p:nvSpPr>
          <p:cNvPr id="102" name="文本框 101">
            <a:extLst>
              <a:ext uri="{FF2B5EF4-FFF2-40B4-BE49-F238E27FC236}">
                <a16:creationId xmlns:a16="http://schemas.microsoft.com/office/drawing/2014/main" id="{F5BEF1DD-DAE1-5312-EE0B-04B4C3A1AF38}"/>
              </a:ext>
            </a:extLst>
          </p:cNvPr>
          <p:cNvSpPr txBox="1"/>
          <p:nvPr/>
        </p:nvSpPr>
        <p:spPr>
          <a:xfrm>
            <a:off x="6740353" y="4057428"/>
            <a:ext cx="512434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工程师</a:t>
            </a:r>
          </a:p>
        </p:txBody>
      </p:sp>
      <p:pic>
        <p:nvPicPr>
          <p:cNvPr id="103" name="图片 102">
            <a:extLst>
              <a:ext uri="{FF2B5EF4-FFF2-40B4-BE49-F238E27FC236}">
                <a16:creationId xmlns:a16="http://schemas.microsoft.com/office/drawing/2014/main" id="{FB3DC4B7-6888-970A-56ED-CA094B978FA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757" y="4325571"/>
            <a:ext cx="269120" cy="202481"/>
          </a:xfrm>
          <a:prstGeom prst="rect">
            <a:avLst/>
          </a:prstGeom>
        </p:spPr>
      </p:pic>
      <p:sp>
        <p:nvSpPr>
          <p:cNvPr id="104" name="文本框 103">
            <a:extLst>
              <a:ext uri="{FF2B5EF4-FFF2-40B4-BE49-F238E27FC236}">
                <a16:creationId xmlns:a16="http://schemas.microsoft.com/office/drawing/2014/main" id="{B2FEE652-DC19-FDE6-A373-B7DC573F9A20}"/>
              </a:ext>
            </a:extLst>
          </p:cNvPr>
          <p:cNvSpPr txBox="1"/>
          <p:nvPr/>
        </p:nvSpPr>
        <p:spPr>
          <a:xfrm>
            <a:off x="5557123" y="4497640"/>
            <a:ext cx="55389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伦理与职业规范</a:t>
            </a:r>
          </a:p>
        </p:txBody>
      </p:sp>
      <p:pic>
        <p:nvPicPr>
          <p:cNvPr id="105" name="图片 104">
            <a:extLst>
              <a:ext uri="{FF2B5EF4-FFF2-40B4-BE49-F238E27FC236}">
                <a16:creationId xmlns:a16="http://schemas.microsoft.com/office/drawing/2014/main" id="{25E86065-1EC3-CF48-BF5C-D872857946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7190" y="4324875"/>
            <a:ext cx="269120" cy="202481"/>
          </a:xfrm>
          <a:prstGeom prst="rect">
            <a:avLst/>
          </a:prstGeom>
        </p:spPr>
      </p:pic>
      <p:sp>
        <p:nvSpPr>
          <p:cNvPr id="106" name="文本框 105">
            <a:extLst>
              <a:ext uri="{FF2B5EF4-FFF2-40B4-BE49-F238E27FC236}">
                <a16:creationId xmlns:a16="http://schemas.microsoft.com/office/drawing/2014/main" id="{67869585-9167-4A22-1CC9-0F2CD1C2E489}"/>
              </a:ext>
            </a:extLst>
          </p:cNvPr>
          <p:cNvSpPr txBox="1"/>
          <p:nvPr/>
        </p:nvSpPr>
        <p:spPr>
          <a:xfrm>
            <a:off x="6052844" y="4502285"/>
            <a:ext cx="716412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政府市场监管</a:t>
            </a:r>
          </a:p>
        </p:txBody>
      </p:sp>
      <p:pic>
        <p:nvPicPr>
          <p:cNvPr id="107" name="图片 106">
            <a:extLst>
              <a:ext uri="{FF2B5EF4-FFF2-40B4-BE49-F238E27FC236}">
                <a16:creationId xmlns:a16="http://schemas.microsoft.com/office/drawing/2014/main" id="{4480C756-7394-B5DB-196D-28D2EA86A63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2054" y="4321180"/>
            <a:ext cx="269120" cy="202481"/>
          </a:xfrm>
          <a:prstGeom prst="rect">
            <a:avLst/>
          </a:prstGeom>
        </p:spPr>
      </p:pic>
      <p:sp>
        <p:nvSpPr>
          <p:cNvPr id="108" name="文本框 107">
            <a:extLst>
              <a:ext uri="{FF2B5EF4-FFF2-40B4-BE49-F238E27FC236}">
                <a16:creationId xmlns:a16="http://schemas.microsoft.com/office/drawing/2014/main" id="{EF77A73D-E23E-18BE-37E9-551701229C37}"/>
              </a:ext>
            </a:extLst>
          </p:cNvPr>
          <p:cNvSpPr txBox="1"/>
          <p:nvPr/>
        </p:nvSpPr>
        <p:spPr>
          <a:xfrm>
            <a:off x="6657707" y="4498589"/>
            <a:ext cx="716412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政府环保局</a:t>
            </a:r>
          </a:p>
        </p:txBody>
      </p:sp>
      <p:pic>
        <p:nvPicPr>
          <p:cNvPr id="109" name="图片 108">
            <a:extLst>
              <a:ext uri="{FF2B5EF4-FFF2-40B4-BE49-F238E27FC236}">
                <a16:creationId xmlns:a16="http://schemas.microsoft.com/office/drawing/2014/main" id="{9372F60B-7F4B-B9D6-2840-41FC2C86EDA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1502" y="4875337"/>
            <a:ext cx="269120" cy="202481"/>
          </a:xfrm>
          <a:prstGeom prst="rect">
            <a:avLst/>
          </a:prstGeom>
        </p:spPr>
      </p:pic>
      <p:sp>
        <p:nvSpPr>
          <p:cNvPr id="110" name="文本框 109">
            <a:extLst>
              <a:ext uri="{FF2B5EF4-FFF2-40B4-BE49-F238E27FC236}">
                <a16:creationId xmlns:a16="http://schemas.microsoft.com/office/drawing/2014/main" id="{FE5B4B8C-F9DA-7EFB-146C-8075D9660A2A}"/>
              </a:ext>
            </a:extLst>
          </p:cNvPr>
          <p:cNvSpPr txBox="1"/>
          <p:nvPr/>
        </p:nvSpPr>
        <p:spPr>
          <a:xfrm>
            <a:off x="5517155" y="5052745"/>
            <a:ext cx="716412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市场营销专家</a:t>
            </a:r>
          </a:p>
        </p:txBody>
      </p:sp>
      <p:pic>
        <p:nvPicPr>
          <p:cNvPr id="111" name="图片 110">
            <a:extLst>
              <a:ext uri="{FF2B5EF4-FFF2-40B4-BE49-F238E27FC236}">
                <a16:creationId xmlns:a16="http://schemas.microsoft.com/office/drawing/2014/main" id="{A6334DAA-3CF5-2922-3908-B7E53791DB9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9391" y="4878277"/>
            <a:ext cx="269120" cy="202481"/>
          </a:xfrm>
          <a:prstGeom prst="rect">
            <a:avLst/>
          </a:prstGeom>
        </p:spPr>
      </p:pic>
      <p:sp>
        <p:nvSpPr>
          <p:cNvPr id="112" name="文本框 111">
            <a:extLst>
              <a:ext uri="{FF2B5EF4-FFF2-40B4-BE49-F238E27FC236}">
                <a16:creationId xmlns:a16="http://schemas.microsoft.com/office/drawing/2014/main" id="{40D48DC0-FB19-4E67-14B3-E904E2B66EF1}"/>
              </a:ext>
            </a:extLst>
          </p:cNvPr>
          <p:cNvSpPr txBox="1"/>
          <p:nvPr/>
        </p:nvSpPr>
        <p:spPr>
          <a:xfrm>
            <a:off x="6095045" y="5055686"/>
            <a:ext cx="716412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运营专家</a:t>
            </a:r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D090CDAA-6D3F-9A4F-9AC4-FC25999C620D}"/>
              </a:ext>
            </a:extLst>
          </p:cNvPr>
          <p:cNvSpPr txBox="1"/>
          <p:nvPr/>
        </p:nvSpPr>
        <p:spPr>
          <a:xfrm>
            <a:off x="6136342" y="5266933"/>
            <a:ext cx="675115" cy="213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zh-CN" sz="788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……</a:t>
            </a:r>
            <a:endParaRPr kumimoji="0" lang="zh-CN" altLang="en-US" sz="788" b="1" dirty="0">
              <a:solidFill>
                <a:srgbClr val="CEB966">
                  <a:lumMod val="50000"/>
                </a:srgb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14" name="直接箭头连接符 113">
            <a:extLst>
              <a:ext uri="{FF2B5EF4-FFF2-40B4-BE49-F238E27FC236}">
                <a16:creationId xmlns:a16="http://schemas.microsoft.com/office/drawing/2014/main" id="{08C64E6E-7C24-7D8C-726D-2C4CDD3DAC97}"/>
              </a:ext>
            </a:extLst>
          </p:cNvPr>
          <p:cNvCxnSpPr/>
          <p:nvPr/>
        </p:nvCxnSpPr>
        <p:spPr>
          <a:xfrm>
            <a:off x="3129929" y="4932270"/>
            <a:ext cx="525185" cy="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文本框 114">
            <a:extLst>
              <a:ext uri="{FF2B5EF4-FFF2-40B4-BE49-F238E27FC236}">
                <a16:creationId xmlns:a16="http://schemas.microsoft.com/office/drawing/2014/main" id="{D1EF89C8-BF3A-7B9F-6426-69D0D32F9AE9}"/>
              </a:ext>
            </a:extLst>
          </p:cNvPr>
          <p:cNvSpPr txBox="1"/>
          <p:nvPr/>
        </p:nvSpPr>
        <p:spPr>
          <a:xfrm>
            <a:off x="7271792" y="3112837"/>
            <a:ext cx="2691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135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虚拟咨询专家团队</a:t>
            </a:r>
          </a:p>
        </p:txBody>
      </p:sp>
      <p:sp>
        <p:nvSpPr>
          <p:cNvPr id="116" name="文本框 115">
            <a:extLst>
              <a:ext uri="{FF2B5EF4-FFF2-40B4-BE49-F238E27FC236}">
                <a16:creationId xmlns:a16="http://schemas.microsoft.com/office/drawing/2014/main" id="{06301543-8BB6-07F2-A5C0-85A3700040CA}"/>
              </a:ext>
            </a:extLst>
          </p:cNvPr>
          <p:cNvSpPr txBox="1"/>
          <p:nvPr/>
        </p:nvSpPr>
        <p:spPr>
          <a:xfrm>
            <a:off x="2058851" y="3189240"/>
            <a:ext cx="287817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135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虚拟工程公司</a:t>
            </a:r>
          </a:p>
        </p:txBody>
      </p:sp>
      <p:pic>
        <p:nvPicPr>
          <p:cNvPr id="117" name="图片 116">
            <a:extLst>
              <a:ext uri="{FF2B5EF4-FFF2-40B4-BE49-F238E27FC236}">
                <a16:creationId xmlns:a16="http://schemas.microsoft.com/office/drawing/2014/main" id="{5B9788C1-440C-B55E-5FE8-F009823F3A1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533" y="2466463"/>
            <a:ext cx="269120" cy="202481"/>
          </a:xfrm>
          <a:prstGeom prst="rect">
            <a:avLst/>
          </a:prstGeom>
        </p:spPr>
      </p:pic>
      <p:sp>
        <p:nvSpPr>
          <p:cNvPr id="118" name="文本框 117">
            <a:extLst>
              <a:ext uri="{FF2B5EF4-FFF2-40B4-BE49-F238E27FC236}">
                <a16:creationId xmlns:a16="http://schemas.microsoft.com/office/drawing/2014/main" id="{786186C3-0207-A862-7342-A557362D41B3}"/>
              </a:ext>
            </a:extLst>
          </p:cNvPr>
          <p:cNvSpPr txBox="1"/>
          <p:nvPr/>
        </p:nvSpPr>
        <p:spPr>
          <a:xfrm>
            <a:off x="6067932" y="2647154"/>
            <a:ext cx="675115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百工</a:t>
            </a:r>
          </a:p>
        </p:txBody>
      </p:sp>
      <p:pic>
        <p:nvPicPr>
          <p:cNvPr id="119" name="图片 118">
            <a:extLst>
              <a:ext uri="{FF2B5EF4-FFF2-40B4-BE49-F238E27FC236}">
                <a16:creationId xmlns:a16="http://schemas.microsoft.com/office/drawing/2014/main" id="{8655D33E-D6A8-36D2-1CB8-DE6CACA87C3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513" y="2474681"/>
            <a:ext cx="269120" cy="202481"/>
          </a:xfrm>
          <a:prstGeom prst="rect">
            <a:avLst/>
          </a:prstGeom>
        </p:spPr>
      </p:pic>
      <p:sp>
        <p:nvSpPr>
          <p:cNvPr id="120" name="文本框 119">
            <a:extLst>
              <a:ext uri="{FF2B5EF4-FFF2-40B4-BE49-F238E27FC236}">
                <a16:creationId xmlns:a16="http://schemas.microsoft.com/office/drawing/2014/main" id="{35B0E82D-8053-E2A2-41DD-81C632A65644}"/>
              </a:ext>
            </a:extLst>
          </p:cNvPr>
          <p:cNvSpPr txBox="1"/>
          <p:nvPr/>
        </p:nvSpPr>
        <p:spPr>
          <a:xfrm>
            <a:off x="6627216" y="2645299"/>
            <a:ext cx="675115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数据科学家</a:t>
            </a:r>
          </a:p>
        </p:txBody>
      </p:sp>
      <p:pic>
        <p:nvPicPr>
          <p:cNvPr id="121" name="图片 120">
            <a:extLst>
              <a:ext uri="{FF2B5EF4-FFF2-40B4-BE49-F238E27FC236}">
                <a16:creationId xmlns:a16="http://schemas.microsoft.com/office/drawing/2014/main" id="{7B1979FC-C91F-92BC-8E83-23DBC8C37F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2478" y="2897425"/>
            <a:ext cx="269120" cy="202481"/>
          </a:xfrm>
          <a:prstGeom prst="rect">
            <a:avLst/>
          </a:prstGeom>
        </p:spPr>
      </p:pic>
      <p:sp>
        <p:nvSpPr>
          <p:cNvPr id="122" name="文本框 121">
            <a:extLst>
              <a:ext uri="{FF2B5EF4-FFF2-40B4-BE49-F238E27FC236}">
                <a16:creationId xmlns:a16="http://schemas.microsoft.com/office/drawing/2014/main" id="{E1B450D3-1DDB-485E-9CFC-608FB08D8DE4}"/>
              </a:ext>
            </a:extLst>
          </p:cNvPr>
          <p:cNvSpPr txBox="1"/>
          <p:nvPr/>
        </p:nvSpPr>
        <p:spPr>
          <a:xfrm>
            <a:off x="6649181" y="3068044"/>
            <a:ext cx="675115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第一性原理</a:t>
            </a:r>
          </a:p>
        </p:txBody>
      </p:sp>
      <p:pic>
        <p:nvPicPr>
          <p:cNvPr id="123" name="图片 122">
            <a:extLst>
              <a:ext uri="{FF2B5EF4-FFF2-40B4-BE49-F238E27FC236}">
                <a16:creationId xmlns:a16="http://schemas.microsoft.com/office/drawing/2014/main" id="{58CBEF9A-C08E-0E13-A7D7-1CA7AAB4452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542" y="3384633"/>
            <a:ext cx="269120" cy="202481"/>
          </a:xfrm>
          <a:prstGeom prst="rect">
            <a:avLst/>
          </a:prstGeom>
        </p:spPr>
      </p:pic>
      <p:sp>
        <p:nvSpPr>
          <p:cNvPr id="124" name="文本框 123">
            <a:extLst>
              <a:ext uri="{FF2B5EF4-FFF2-40B4-BE49-F238E27FC236}">
                <a16:creationId xmlns:a16="http://schemas.microsoft.com/office/drawing/2014/main" id="{2E059F34-C8DD-937E-D944-74A6DD73A535}"/>
              </a:ext>
            </a:extLst>
          </p:cNvPr>
          <p:cNvSpPr txBox="1"/>
          <p:nvPr/>
        </p:nvSpPr>
        <p:spPr>
          <a:xfrm>
            <a:off x="6087246" y="3555251"/>
            <a:ext cx="675115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健康专家</a:t>
            </a:r>
          </a:p>
        </p:txBody>
      </p:sp>
      <p:pic>
        <p:nvPicPr>
          <p:cNvPr id="125" name="图片 124">
            <a:extLst>
              <a:ext uri="{FF2B5EF4-FFF2-40B4-BE49-F238E27FC236}">
                <a16:creationId xmlns:a16="http://schemas.microsoft.com/office/drawing/2014/main" id="{0CAEDEA5-28C8-2475-ADEC-6D4CDB4D6B4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0794" y="3380193"/>
            <a:ext cx="269120" cy="202481"/>
          </a:xfrm>
          <a:prstGeom prst="rect">
            <a:avLst/>
          </a:prstGeom>
        </p:spPr>
      </p:pic>
      <p:sp>
        <p:nvSpPr>
          <p:cNvPr id="126" name="文本框 125">
            <a:extLst>
              <a:ext uri="{FF2B5EF4-FFF2-40B4-BE49-F238E27FC236}">
                <a16:creationId xmlns:a16="http://schemas.microsoft.com/office/drawing/2014/main" id="{1F2BABEF-9FF2-1D7B-B8EF-F5459CD6E76B}"/>
              </a:ext>
            </a:extLst>
          </p:cNvPr>
          <p:cNvSpPr txBox="1"/>
          <p:nvPr/>
        </p:nvSpPr>
        <p:spPr>
          <a:xfrm>
            <a:off x="6647496" y="3550811"/>
            <a:ext cx="675115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法律专家</a:t>
            </a:r>
          </a:p>
        </p:txBody>
      </p:sp>
      <p:pic>
        <p:nvPicPr>
          <p:cNvPr id="127" name="图片 126">
            <a:extLst>
              <a:ext uri="{FF2B5EF4-FFF2-40B4-BE49-F238E27FC236}">
                <a16:creationId xmlns:a16="http://schemas.microsoft.com/office/drawing/2014/main" id="{33FE869D-CD20-5917-BAAD-B3153E6E2D8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5751" y="4868329"/>
            <a:ext cx="269120" cy="202481"/>
          </a:xfrm>
          <a:prstGeom prst="rect">
            <a:avLst/>
          </a:prstGeom>
        </p:spPr>
      </p:pic>
      <p:sp>
        <p:nvSpPr>
          <p:cNvPr id="128" name="文本框 127">
            <a:extLst>
              <a:ext uri="{FF2B5EF4-FFF2-40B4-BE49-F238E27FC236}">
                <a16:creationId xmlns:a16="http://schemas.microsoft.com/office/drawing/2014/main" id="{31E3BC44-E4DB-B740-D464-60BAA8119B12}"/>
              </a:ext>
            </a:extLst>
          </p:cNvPr>
          <p:cNvSpPr txBox="1"/>
          <p:nvPr/>
        </p:nvSpPr>
        <p:spPr>
          <a:xfrm>
            <a:off x="6642034" y="5055686"/>
            <a:ext cx="829445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05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b="1" dirty="0">
                <a:solidFill>
                  <a:srgbClr val="CEB966">
                    <a:lumMod val="50000"/>
                  </a:srgbClr>
                </a:solidFill>
                <a:sym typeface="Arial" panose="020B0604020202020204" pitchFamily="34" charset="0"/>
              </a:rPr>
              <a:t>可持续发展学者</a:t>
            </a:r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A8F442FE-249A-5C28-4A03-CACFE9522B65}"/>
              </a:ext>
            </a:extLst>
          </p:cNvPr>
          <p:cNvSpPr/>
          <p:nvPr/>
        </p:nvSpPr>
        <p:spPr>
          <a:xfrm>
            <a:off x="2015234" y="1848630"/>
            <a:ext cx="5578614" cy="29425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135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墨工工程哲学方法“墨子四疑”</a:t>
            </a:r>
          </a:p>
        </p:txBody>
      </p:sp>
      <p:sp>
        <p:nvSpPr>
          <p:cNvPr id="130" name="矩形 129">
            <a:extLst>
              <a:ext uri="{FF2B5EF4-FFF2-40B4-BE49-F238E27FC236}">
                <a16:creationId xmlns:a16="http://schemas.microsoft.com/office/drawing/2014/main" id="{236581B6-D877-80C4-A0FB-2E13AC69F944}"/>
              </a:ext>
            </a:extLst>
          </p:cNvPr>
          <p:cNvSpPr/>
          <p:nvPr/>
        </p:nvSpPr>
        <p:spPr>
          <a:xfrm>
            <a:off x="2015235" y="5638023"/>
            <a:ext cx="3009148" cy="29425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135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工程教练</a:t>
            </a:r>
          </a:p>
        </p:txBody>
      </p:sp>
      <p:cxnSp>
        <p:nvCxnSpPr>
          <p:cNvPr id="131" name="直接箭头连接符 130">
            <a:extLst>
              <a:ext uri="{FF2B5EF4-FFF2-40B4-BE49-F238E27FC236}">
                <a16:creationId xmlns:a16="http://schemas.microsoft.com/office/drawing/2014/main" id="{222FFA68-1299-C203-A344-12BFAF676DA7}"/>
              </a:ext>
            </a:extLst>
          </p:cNvPr>
          <p:cNvCxnSpPr/>
          <p:nvPr/>
        </p:nvCxnSpPr>
        <p:spPr>
          <a:xfrm>
            <a:off x="3263850" y="2142883"/>
            <a:ext cx="0" cy="1792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箭头连接符 131">
            <a:extLst>
              <a:ext uri="{FF2B5EF4-FFF2-40B4-BE49-F238E27FC236}">
                <a16:creationId xmlns:a16="http://schemas.microsoft.com/office/drawing/2014/main" id="{84DE4C3B-04BD-3AEF-A154-E2BBB175A334}"/>
              </a:ext>
            </a:extLst>
          </p:cNvPr>
          <p:cNvCxnSpPr>
            <a:cxnSpLocks/>
            <a:endCxn id="2" idx="0"/>
          </p:cNvCxnSpPr>
          <p:nvPr/>
        </p:nvCxnSpPr>
        <p:spPr>
          <a:xfrm>
            <a:off x="4800393" y="2142883"/>
            <a:ext cx="0" cy="236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接箭头连接符 132">
            <a:extLst>
              <a:ext uri="{FF2B5EF4-FFF2-40B4-BE49-F238E27FC236}">
                <a16:creationId xmlns:a16="http://schemas.microsoft.com/office/drawing/2014/main" id="{3CCD16DE-B09C-91A2-41D6-F43C210DBD87}"/>
              </a:ext>
            </a:extLst>
          </p:cNvPr>
          <p:cNvCxnSpPr>
            <a:cxnSpLocks/>
          </p:cNvCxnSpPr>
          <p:nvPr/>
        </p:nvCxnSpPr>
        <p:spPr>
          <a:xfrm>
            <a:off x="6535431" y="2156037"/>
            <a:ext cx="0" cy="1792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箭头连接符 133">
            <a:extLst>
              <a:ext uri="{FF2B5EF4-FFF2-40B4-BE49-F238E27FC236}">
                <a16:creationId xmlns:a16="http://schemas.microsoft.com/office/drawing/2014/main" id="{56C26688-9499-D015-60F7-2BE40962F328}"/>
              </a:ext>
            </a:extLst>
          </p:cNvPr>
          <p:cNvCxnSpPr>
            <a:cxnSpLocks/>
            <a:stCxn id="130" idx="0"/>
            <a:endCxn id="2" idx="2"/>
          </p:cNvCxnSpPr>
          <p:nvPr/>
        </p:nvCxnSpPr>
        <p:spPr>
          <a:xfrm flipV="1">
            <a:off x="3519808" y="5445923"/>
            <a:ext cx="1280585" cy="192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5" name="图片 134">
            <a:extLst>
              <a:ext uri="{FF2B5EF4-FFF2-40B4-BE49-F238E27FC236}">
                <a16:creationId xmlns:a16="http://schemas.microsoft.com/office/drawing/2014/main" id="{EA296B96-8AAA-2696-DF10-52F852F4509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286" y="5704953"/>
            <a:ext cx="269120" cy="202481"/>
          </a:xfrm>
          <a:prstGeom prst="rect">
            <a:avLst/>
          </a:prstGeom>
        </p:spPr>
      </p:pic>
      <p:sp>
        <p:nvSpPr>
          <p:cNvPr id="136" name="文本框 135">
            <a:extLst>
              <a:ext uri="{FF2B5EF4-FFF2-40B4-BE49-F238E27FC236}">
                <a16:creationId xmlns:a16="http://schemas.microsoft.com/office/drawing/2014/main" id="{1C533B9E-A814-90DA-9015-8393D3FA406D}"/>
              </a:ext>
            </a:extLst>
          </p:cNvPr>
          <p:cNvSpPr txBox="1"/>
          <p:nvPr/>
        </p:nvSpPr>
        <p:spPr>
          <a:xfrm>
            <a:off x="4383991" y="5731433"/>
            <a:ext cx="51243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dirty="0">
                <a:solidFill>
                  <a:srgbClr val="CEB96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工程教练</a:t>
            </a:r>
          </a:p>
        </p:txBody>
      </p:sp>
      <p:cxnSp>
        <p:nvCxnSpPr>
          <p:cNvPr id="137" name="连接符: 肘形 136">
            <a:extLst>
              <a:ext uri="{FF2B5EF4-FFF2-40B4-BE49-F238E27FC236}">
                <a16:creationId xmlns:a16="http://schemas.microsoft.com/office/drawing/2014/main" id="{811801C2-D832-1519-1E7D-934373586750}"/>
              </a:ext>
            </a:extLst>
          </p:cNvPr>
          <p:cNvCxnSpPr>
            <a:stCxn id="23" idx="1"/>
          </p:cNvCxnSpPr>
          <p:nvPr/>
        </p:nvCxnSpPr>
        <p:spPr>
          <a:xfrm rot="10800000" flipH="1">
            <a:off x="2638759" y="2493419"/>
            <a:ext cx="1941185" cy="229368"/>
          </a:xfrm>
          <a:prstGeom prst="bentConnector3">
            <a:avLst>
              <a:gd name="adj1" fmla="val -8832"/>
            </a:avLst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文本框 137">
            <a:extLst>
              <a:ext uri="{FF2B5EF4-FFF2-40B4-BE49-F238E27FC236}">
                <a16:creationId xmlns:a16="http://schemas.microsoft.com/office/drawing/2014/main" id="{5D2E63FA-9667-29D5-6B56-CCFD7158BAFD}"/>
              </a:ext>
            </a:extLst>
          </p:cNvPr>
          <p:cNvSpPr txBox="1"/>
          <p:nvPr/>
        </p:nvSpPr>
        <p:spPr>
          <a:xfrm>
            <a:off x="2420625" y="5246057"/>
            <a:ext cx="493689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675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环境</a:t>
            </a:r>
          </a:p>
        </p:txBody>
      </p:sp>
      <p:sp>
        <p:nvSpPr>
          <p:cNvPr id="140" name="对话气泡: 圆角矩形 139">
            <a:extLst>
              <a:ext uri="{FF2B5EF4-FFF2-40B4-BE49-F238E27FC236}">
                <a16:creationId xmlns:a16="http://schemas.microsoft.com/office/drawing/2014/main" id="{D2A44D26-E02D-FB5A-66A0-1DEFAF3394B2}"/>
              </a:ext>
            </a:extLst>
          </p:cNvPr>
          <p:cNvSpPr/>
          <p:nvPr/>
        </p:nvSpPr>
        <p:spPr>
          <a:xfrm>
            <a:off x="475060" y="3199449"/>
            <a:ext cx="1435205" cy="812305"/>
          </a:xfrm>
          <a:prstGeom prst="wedgeRoundRectCallout">
            <a:avLst>
              <a:gd name="adj1" fmla="val 62721"/>
              <a:gd name="adj2" fmla="val 24568"/>
              <a:gd name="adj3" fmla="val 16667"/>
            </a:avLst>
          </a:prstGeom>
          <a:solidFill>
            <a:srgbClr val="7030A0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1350" b="1" dirty="0">
                <a:solidFill>
                  <a:srgbClr val="FFFF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虚拟团队与队友</a:t>
            </a:r>
            <a:r>
              <a:rPr kumimoji="0" lang="zh-CN" altLang="en-US" sz="135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，为学生提供</a:t>
            </a:r>
            <a:r>
              <a:rPr kumimoji="0" lang="zh-CN" altLang="en-US" sz="1350" b="1" dirty="0">
                <a:solidFill>
                  <a:srgbClr val="FFFF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高水平陪练</a:t>
            </a:r>
          </a:p>
        </p:txBody>
      </p:sp>
      <p:sp>
        <p:nvSpPr>
          <p:cNvPr id="148" name="对话气泡: 圆角矩形 147">
            <a:extLst>
              <a:ext uri="{FF2B5EF4-FFF2-40B4-BE49-F238E27FC236}">
                <a16:creationId xmlns:a16="http://schemas.microsoft.com/office/drawing/2014/main" id="{D382F94F-7294-5758-BE55-7A1D525434DC}"/>
              </a:ext>
            </a:extLst>
          </p:cNvPr>
          <p:cNvSpPr/>
          <p:nvPr/>
        </p:nvSpPr>
        <p:spPr>
          <a:xfrm>
            <a:off x="7696575" y="3152543"/>
            <a:ext cx="1231446" cy="954210"/>
          </a:xfrm>
          <a:prstGeom prst="wedgeRoundRectCallout">
            <a:avLst>
              <a:gd name="adj1" fmla="val -64781"/>
              <a:gd name="adj2" fmla="val 24568"/>
              <a:gd name="adj3" fmla="val 16667"/>
            </a:avLst>
          </a:prstGeom>
          <a:solidFill>
            <a:srgbClr val="7030A0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135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为学生提供</a:t>
            </a:r>
            <a:r>
              <a:rPr kumimoji="0" lang="zh-CN" altLang="en-US" sz="1350" b="1" dirty="0">
                <a:solidFill>
                  <a:srgbClr val="FFFF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社会互动</a:t>
            </a:r>
            <a:endParaRPr kumimoji="0" lang="en-US" altLang="zh-CN" sz="1350" b="1" dirty="0">
              <a:solidFill>
                <a:srgbClr val="FFFF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1350" b="1" dirty="0">
                <a:solidFill>
                  <a:srgbClr val="FFFF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专家指导</a:t>
            </a:r>
            <a:endParaRPr kumimoji="0" lang="en-US" altLang="zh-CN" sz="1350" b="1" dirty="0">
              <a:solidFill>
                <a:srgbClr val="FFFF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1350" b="1" dirty="0">
                <a:solidFill>
                  <a:srgbClr val="FFFF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用户反馈</a:t>
            </a:r>
          </a:p>
        </p:txBody>
      </p:sp>
      <p:sp>
        <p:nvSpPr>
          <p:cNvPr id="149" name="对话气泡: 圆角矩形 148">
            <a:extLst>
              <a:ext uri="{FF2B5EF4-FFF2-40B4-BE49-F238E27FC236}">
                <a16:creationId xmlns:a16="http://schemas.microsoft.com/office/drawing/2014/main" id="{8087BD5F-ADAF-BBA9-6E78-C07039AAF98D}"/>
              </a:ext>
            </a:extLst>
          </p:cNvPr>
          <p:cNvSpPr/>
          <p:nvPr/>
        </p:nvSpPr>
        <p:spPr>
          <a:xfrm>
            <a:off x="639043" y="1965222"/>
            <a:ext cx="1231446" cy="633131"/>
          </a:xfrm>
          <a:prstGeom prst="wedgeRoundRectCallout">
            <a:avLst>
              <a:gd name="adj1" fmla="val 66825"/>
              <a:gd name="adj2" fmla="val -29903"/>
              <a:gd name="adj3" fmla="val 16667"/>
            </a:avLst>
          </a:prstGeom>
          <a:solidFill>
            <a:srgbClr val="7030A0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1350" b="1" dirty="0">
                <a:solidFill>
                  <a:srgbClr val="FFFF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工程方法</a:t>
            </a:r>
            <a:endParaRPr kumimoji="0" lang="en-US" altLang="zh-CN" sz="1350" b="1" dirty="0">
              <a:solidFill>
                <a:srgbClr val="FFFF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135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指导</a:t>
            </a:r>
          </a:p>
        </p:txBody>
      </p:sp>
      <p:sp>
        <p:nvSpPr>
          <p:cNvPr id="150" name="对话气泡: 圆角矩形 149">
            <a:extLst>
              <a:ext uri="{FF2B5EF4-FFF2-40B4-BE49-F238E27FC236}">
                <a16:creationId xmlns:a16="http://schemas.microsoft.com/office/drawing/2014/main" id="{43A055E0-2617-71DD-D8B8-3FDF9E1EB291}"/>
              </a:ext>
            </a:extLst>
          </p:cNvPr>
          <p:cNvSpPr/>
          <p:nvPr/>
        </p:nvSpPr>
        <p:spPr>
          <a:xfrm>
            <a:off x="627990" y="5309110"/>
            <a:ext cx="1231446" cy="633131"/>
          </a:xfrm>
          <a:prstGeom prst="wedgeRoundRectCallout">
            <a:avLst>
              <a:gd name="adj1" fmla="val 66239"/>
              <a:gd name="adj2" fmla="val 30528"/>
              <a:gd name="adj3" fmla="val 16667"/>
            </a:avLst>
          </a:prstGeom>
          <a:solidFill>
            <a:srgbClr val="7030A0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135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提供伴随式和总结式</a:t>
            </a:r>
            <a:r>
              <a:rPr kumimoji="0" lang="zh-CN" altLang="en-US" sz="1350" b="1" dirty="0">
                <a:solidFill>
                  <a:srgbClr val="FFFF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评价和指导</a:t>
            </a:r>
          </a:p>
        </p:txBody>
      </p:sp>
      <p:sp>
        <p:nvSpPr>
          <p:cNvPr id="143" name="矩形 142">
            <a:extLst>
              <a:ext uri="{FF2B5EF4-FFF2-40B4-BE49-F238E27FC236}">
                <a16:creationId xmlns:a16="http://schemas.microsoft.com/office/drawing/2014/main" id="{D997B78E-5789-531C-901B-00167D60AAB2}"/>
              </a:ext>
            </a:extLst>
          </p:cNvPr>
          <p:cNvSpPr/>
          <p:nvPr/>
        </p:nvSpPr>
        <p:spPr>
          <a:xfrm>
            <a:off x="5146436" y="5638059"/>
            <a:ext cx="2447412" cy="29425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135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墨工小伙伴</a:t>
            </a:r>
          </a:p>
        </p:txBody>
      </p:sp>
      <p:cxnSp>
        <p:nvCxnSpPr>
          <p:cNvPr id="144" name="直接箭头连接符 143">
            <a:extLst>
              <a:ext uri="{FF2B5EF4-FFF2-40B4-BE49-F238E27FC236}">
                <a16:creationId xmlns:a16="http://schemas.microsoft.com/office/drawing/2014/main" id="{C3996C12-934F-6FE5-B9E7-96D37A8DD3C9}"/>
              </a:ext>
            </a:extLst>
          </p:cNvPr>
          <p:cNvCxnSpPr>
            <a:cxnSpLocks/>
            <a:stCxn id="143" idx="0"/>
            <a:endCxn id="2" idx="2"/>
          </p:cNvCxnSpPr>
          <p:nvPr/>
        </p:nvCxnSpPr>
        <p:spPr>
          <a:xfrm flipH="1" flipV="1">
            <a:off x="4800394" y="5445922"/>
            <a:ext cx="1569749" cy="1921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对话气泡: 圆角矩形 146">
            <a:extLst>
              <a:ext uri="{FF2B5EF4-FFF2-40B4-BE49-F238E27FC236}">
                <a16:creationId xmlns:a16="http://schemas.microsoft.com/office/drawing/2014/main" id="{AF63CF79-58A6-4A5F-6106-C4B31A8C8D46}"/>
              </a:ext>
            </a:extLst>
          </p:cNvPr>
          <p:cNvSpPr/>
          <p:nvPr/>
        </p:nvSpPr>
        <p:spPr>
          <a:xfrm>
            <a:off x="7730490" y="5258680"/>
            <a:ext cx="1158240" cy="633131"/>
          </a:xfrm>
          <a:prstGeom prst="wedgeRoundRectCallout">
            <a:avLst>
              <a:gd name="adj1" fmla="val -67336"/>
              <a:gd name="adj2" fmla="val 35343"/>
              <a:gd name="adj3" fmla="val 16667"/>
            </a:avLst>
          </a:prstGeom>
          <a:solidFill>
            <a:srgbClr val="7030A0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135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当前</a:t>
            </a:r>
            <a:r>
              <a:rPr kumimoji="0" lang="zh-CN" altLang="en-US" sz="1350" b="1" dirty="0">
                <a:solidFill>
                  <a:srgbClr val="FFFF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工程问答</a:t>
            </a:r>
            <a:r>
              <a:rPr kumimoji="0" lang="zh-CN" altLang="en-US" sz="135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</a:t>
            </a:r>
            <a:r>
              <a:rPr kumimoji="0" lang="zh-CN" altLang="en-US" sz="1350" b="1" dirty="0">
                <a:solidFill>
                  <a:srgbClr val="FFFF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提供情绪价值</a:t>
            </a:r>
          </a:p>
        </p:txBody>
      </p:sp>
      <p:sp>
        <p:nvSpPr>
          <p:cNvPr id="141" name="灯片编号占位符 140">
            <a:extLst>
              <a:ext uri="{FF2B5EF4-FFF2-40B4-BE49-F238E27FC236}">
                <a16:creationId xmlns:a16="http://schemas.microsoft.com/office/drawing/2014/main" id="{EAAE1CFC-7B93-35B9-0579-2C62DB3D2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  <a:defRPr/>
            </a:pPr>
            <a:fld id="{49AE70B2-8BF9-45C0-BB95-33D1B9D3A854}" type="slidenum">
              <a:rPr lang="zh-CN" altLang="en-US" sz="9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pPr defTabSz="685800" fontAlgn="auto">
                <a:spcBef>
                  <a:spcPts val="0"/>
                </a:spcBef>
                <a:spcAft>
                  <a:spcPts val="0"/>
                </a:spcAft>
                <a:defRPr/>
              </a:pPr>
              <a:t>4</a:t>
            </a:fld>
            <a:endParaRPr lang="zh-CN" altLang="en-US" sz="9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1" name="标题 1">
            <a:extLst>
              <a:ext uri="{FF2B5EF4-FFF2-40B4-BE49-F238E27FC236}">
                <a16:creationId xmlns:a16="http://schemas.microsoft.com/office/drawing/2014/main" id="{252BF9BC-CD66-4CD1-91EC-288EF7ACAB5B}"/>
              </a:ext>
            </a:extLst>
          </p:cNvPr>
          <p:cNvSpPr txBox="1">
            <a:spLocks/>
          </p:cNvSpPr>
          <p:nvPr/>
        </p:nvSpPr>
        <p:spPr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9pPr>
          </a:lstStyle>
          <a:p>
            <a:r>
              <a:rPr lang="zh-CN" altLang="en-US" sz="3200" b="1" kern="0" dirty="0"/>
              <a:t>邮百工</a:t>
            </a:r>
            <a:endParaRPr lang="en-US" altLang="zh-CN" sz="3200" b="1" kern="0" dirty="0"/>
          </a:p>
          <a:p>
            <a:r>
              <a:rPr lang="zh-CN" altLang="en-US" sz="3200" b="1" kern="0" dirty="0"/>
              <a:t>多智能体协同模拟工程训练平台</a:t>
            </a:r>
          </a:p>
        </p:txBody>
      </p:sp>
    </p:spTree>
    <p:extLst>
      <p:ext uri="{BB962C8B-B14F-4D97-AF65-F5344CB8AC3E}">
        <p14:creationId xmlns:p14="http://schemas.microsoft.com/office/powerpoint/2010/main" val="3267665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7" fill="hold">
                      <p:stCondLst>
                        <p:cond delay="indefinite"/>
                      </p:stCondLst>
                      <p:childTnLst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9" fill="hold">
                      <p:stCondLst>
                        <p:cond delay="indefinite"/>
                      </p:stCondLst>
                      <p:childTnLst>
                        <p:par>
                          <p:cTn id="250" fill="hold">
                            <p:stCondLst>
                              <p:cond delay="0"/>
                            </p:stCondLst>
                            <p:childTnLst>
                              <p:par>
                                <p:cTn id="2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6" grpId="0" animBg="1"/>
      <p:bldP spid="7" grpId="0"/>
      <p:bldP spid="11" grpId="0"/>
      <p:bldP spid="13" grpId="0"/>
      <p:bldP spid="15" grpId="0"/>
      <p:bldP spid="17" grpId="0"/>
      <p:bldP spid="30" grpId="0"/>
      <p:bldP spid="42" grpId="0"/>
      <p:bldP spid="45" grpId="0"/>
      <p:bldP spid="54" grpId="0"/>
      <p:bldP spid="67" grpId="0" animBg="1"/>
      <p:bldP spid="69" grpId="0"/>
      <p:bldP spid="79" grpId="0" animBg="1"/>
      <p:bldP spid="82" grpId="0"/>
      <p:bldP spid="90" grpId="0"/>
      <p:bldP spid="95" grpId="0" animBg="1"/>
      <p:bldP spid="98" grpId="0"/>
      <p:bldP spid="100" grpId="0"/>
      <p:bldP spid="102" grpId="0"/>
      <p:bldP spid="104" grpId="0"/>
      <p:bldP spid="106" grpId="0"/>
      <p:bldP spid="108" grpId="0"/>
      <p:bldP spid="110" grpId="0"/>
      <p:bldP spid="112" grpId="0"/>
      <p:bldP spid="113" grpId="0"/>
      <p:bldP spid="115" grpId="0"/>
      <p:bldP spid="116" grpId="0"/>
      <p:bldP spid="118" grpId="0"/>
      <p:bldP spid="120" grpId="0"/>
      <p:bldP spid="122" grpId="0"/>
      <p:bldP spid="124" grpId="0"/>
      <p:bldP spid="126" grpId="0"/>
      <p:bldP spid="128" grpId="0"/>
      <p:bldP spid="129" grpId="0" animBg="1"/>
      <p:bldP spid="130" grpId="0" animBg="1"/>
      <p:bldP spid="136" grpId="0"/>
      <p:bldP spid="138" grpId="0"/>
      <p:bldP spid="140" grpId="0" animBg="1"/>
      <p:bldP spid="148" grpId="0" animBg="1"/>
      <p:bldP spid="149" grpId="0" animBg="1"/>
      <p:bldP spid="150" grpId="0" animBg="1"/>
      <p:bldP spid="143" grpId="0" animBg="1"/>
      <p:bldP spid="14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A6F2A9F-8E66-4835-B3C6-511F3DE84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405" y="1651933"/>
            <a:ext cx="6674369" cy="4156757"/>
          </a:xfrm>
          <a:prstGeom prst="rect">
            <a:avLst/>
          </a:prstGeom>
          <a:ln>
            <a:solidFill>
              <a:schemeClr val="accent5"/>
            </a:solidFill>
          </a:ln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231EA1F4-8390-221A-E60A-046F91EF4755}"/>
              </a:ext>
            </a:extLst>
          </p:cNvPr>
          <p:cNvSpPr/>
          <p:nvPr/>
        </p:nvSpPr>
        <p:spPr>
          <a:xfrm>
            <a:off x="5015850" y="1854429"/>
            <a:ext cx="2957561" cy="312649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E1E3DD0A-A8EC-EFD2-5244-4CFFFEEC8E6E}"/>
              </a:ext>
            </a:extLst>
          </p:cNvPr>
          <p:cNvSpPr/>
          <p:nvPr/>
        </p:nvSpPr>
        <p:spPr>
          <a:xfrm>
            <a:off x="2245659" y="2259586"/>
            <a:ext cx="4935861" cy="345500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90BD4F1F-8448-ABC4-2039-ACE3F6D46CA6}"/>
              </a:ext>
            </a:extLst>
          </p:cNvPr>
          <p:cNvSpPr/>
          <p:nvPr/>
        </p:nvSpPr>
        <p:spPr>
          <a:xfrm>
            <a:off x="2234356" y="2645618"/>
            <a:ext cx="6595630" cy="170155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C5B0832D-02BA-792C-62FF-F397DEFE87F6}"/>
              </a:ext>
            </a:extLst>
          </p:cNvPr>
          <p:cNvSpPr/>
          <p:nvPr/>
        </p:nvSpPr>
        <p:spPr>
          <a:xfrm>
            <a:off x="2234355" y="2853435"/>
            <a:ext cx="6595630" cy="170155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1AC15690-6A59-A16E-E0E6-EF1DF48D89DA}"/>
              </a:ext>
            </a:extLst>
          </p:cNvPr>
          <p:cNvSpPr/>
          <p:nvPr/>
        </p:nvSpPr>
        <p:spPr>
          <a:xfrm>
            <a:off x="2379828" y="3072200"/>
            <a:ext cx="3878020" cy="2673809"/>
          </a:xfrm>
          <a:prstGeom prst="roundRect">
            <a:avLst>
              <a:gd name="adj" fmla="val 2385"/>
            </a:avLst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F1A313CA-FBEF-0899-2EE2-05B52997633A}"/>
              </a:ext>
            </a:extLst>
          </p:cNvPr>
          <p:cNvSpPr/>
          <p:nvPr/>
        </p:nvSpPr>
        <p:spPr>
          <a:xfrm>
            <a:off x="2234355" y="3061252"/>
            <a:ext cx="115213" cy="2673809"/>
          </a:xfrm>
          <a:prstGeom prst="roundRect">
            <a:avLst>
              <a:gd name="adj" fmla="val 2385"/>
            </a:avLst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8F45C636-19A3-29EE-96D0-0C7F965FE5BC}"/>
              </a:ext>
            </a:extLst>
          </p:cNvPr>
          <p:cNvSpPr/>
          <p:nvPr/>
        </p:nvSpPr>
        <p:spPr>
          <a:xfrm>
            <a:off x="7138478" y="3160762"/>
            <a:ext cx="1691507" cy="2594339"/>
          </a:xfrm>
          <a:prstGeom prst="roundRect">
            <a:avLst>
              <a:gd name="adj" fmla="val 2385"/>
            </a:avLst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25DDF054-91F2-BBC5-974D-63113491CED2}"/>
              </a:ext>
            </a:extLst>
          </p:cNvPr>
          <p:cNvSpPr/>
          <p:nvPr/>
        </p:nvSpPr>
        <p:spPr>
          <a:xfrm>
            <a:off x="6288109" y="3160762"/>
            <a:ext cx="801398" cy="2594339"/>
          </a:xfrm>
          <a:prstGeom prst="roundRect">
            <a:avLst>
              <a:gd name="adj" fmla="val 2385"/>
            </a:avLst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B13C4C4-3669-892F-EF3B-AE8CDA43FFEA}"/>
              </a:ext>
            </a:extLst>
          </p:cNvPr>
          <p:cNvSpPr txBox="1"/>
          <p:nvPr/>
        </p:nvSpPr>
        <p:spPr>
          <a:xfrm>
            <a:off x="4096225" y="2035316"/>
            <a:ext cx="95155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公司成员角色扮演选择区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8F0C6FA-EE11-AFE6-3625-A5355D66AF45}"/>
              </a:ext>
            </a:extLst>
          </p:cNvPr>
          <p:cNvSpPr txBox="1"/>
          <p:nvPr/>
        </p:nvSpPr>
        <p:spPr>
          <a:xfrm>
            <a:off x="5260412" y="2312315"/>
            <a:ext cx="11801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初步需求和启动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7536157-DFC1-F257-905A-1EE9CBA2D0EA}"/>
              </a:ext>
            </a:extLst>
          </p:cNvPr>
          <p:cNvSpPr txBox="1"/>
          <p:nvPr/>
        </p:nvSpPr>
        <p:spPr>
          <a:xfrm>
            <a:off x="8101145" y="2627392"/>
            <a:ext cx="11801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进度条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C08FCC2-1CFC-70B8-3526-EF8A404C56D9}"/>
              </a:ext>
            </a:extLst>
          </p:cNvPr>
          <p:cNvSpPr txBox="1"/>
          <p:nvPr/>
        </p:nvSpPr>
        <p:spPr>
          <a:xfrm>
            <a:off x="7401607" y="2971047"/>
            <a:ext cx="139907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外部咨询专家和用户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694828E-FC09-2B4C-9C33-EB4125883D33}"/>
              </a:ext>
            </a:extLst>
          </p:cNvPr>
          <p:cNvSpPr txBox="1"/>
          <p:nvPr/>
        </p:nvSpPr>
        <p:spPr>
          <a:xfrm>
            <a:off x="7281879" y="5071707"/>
            <a:ext cx="139907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代码和代码评审</a:t>
            </a:r>
            <a:endParaRPr lang="en-US" altLang="zh-CN" sz="1050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05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硬件模块设计</a:t>
            </a:r>
            <a:endParaRPr lang="en-US" altLang="zh-CN" sz="1050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05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原型制造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ED2AD891-1B0D-117E-22B7-0B741D04A3EA}"/>
              </a:ext>
            </a:extLst>
          </p:cNvPr>
          <p:cNvSpPr txBox="1"/>
          <p:nvPr/>
        </p:nvSpPr>
        <p:spPr>
          <a:xfrm>
            <a:off x="6166534" y="5071705"/>
            <a:ext cx="106325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文件列表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878EFB98-9311-3D01-2127-4BEF625866B9}"/>
              </a:ext>
            </a:extLst>
          </p:cNvPr>
          <p:cNvSpPr txBox="1"/>
          <p:nvPr/>
        </p:nvSpPr>
        <p:spPr>
          <a:xfrm>
            <a:off x="3708129" y="5378721"/>
            <a:ext cx="106325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沟通互动面板</a:t>
            </a:r>
          </a:p>
        </p:txBody>
      </p:sp>
      <p:sp>
        <p:nvSpPr>
          <p:cNvPr id="34" name="对话气泡: 圆角矩形 33">
            <a:extLst>
              <a:ext uri="{FF2B5EF4-FFF2-40B4-BE49-F238E27FC236}">
                <a16:creationId xmlns:a16="http://schemas.microsoft.com/office/drawing/2014/main" id="{37556F61-9BC2-D232-1A80-845CA6AA55AC}"/>
              </a:ext>
            </a:extLst>
          </p:cNvPr>
          <p:cNvSpPr/>
          <p:nvPr/>
        </p:nvSpPr>
        <p:spPr>
          <a:xfrm>
            <a:off x="2473801" y="3805713"/>
            <a:ext cx="791464" cy="459700"/>
          </a:xfrm>
          <a:prstGeom prst="wedgeRoundRectCallout">
            <a:avLst>
              <a:gd name="adj1" fmla="val -71122"/>
              <a:gd name="adj2" fmla="val -12500"/>
              <a:gd name="adj3" fmla="val 16667"/>
            </a:avLst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工程教练伴随评价</a:t>
            </a:r>
          </a:p>
        </p:txBody>
      </p:sp>
      <p:pic>
        <p:nvPicPr>
          <p:cNvPr id="41" name="图片 40">
            <a:extLst>
              <a:ext uri="{FF2B5EF4-FFF2-40B4-BE49-F238E27FC236}">
                <a16:creationId xmlns:a16="http://schemas.microsoft.com/office/drawing/2014/main" id="{1B76D4BA-FFEF-DB1A-43B1-9225C7F468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812" y="1651933"/>
            <a:ext cx="1857560" cy="1242782"/>
          </a:xfrm>
          <a:prstGeom prst="rect">
            <a:avLst/>
          </a:prstGeom>
        </p:spPr>
      </p:pic>
      <p:pic>
        <p:nvPicPr>
          <p:cNvPr id="42" name="图片 41">
            <a:extLst>
              <a:ext uri="{FF2B5EF4-FFF2-40B4-BE49-F238E27FC236}">
                <a16:creationId xmlns:a16="http://schemas.microsoft.com/office/drawing/2014/main" id="{9BD00CBB-6D87-B59B-F371-9D83479F1B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351" y="2938512"/>
            <a:ext cx="1871021" cy="992147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86475971-961B-C87C-8911-64AE8858D691}"/>
              </a:ext>
            </a:extLst>
          </p:cNvPr>
          <p:cNvSpPr/>
          <p:nvPr/>
        </p:nvSpPr>
        <p:spPr>
          <a:xfrm>
            <a:off x="7208284" y="2254981"/>
            <a:ext cx="1527692" cy="345500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BB78926-1C9A-93CB-156E-B6BBE0F4FBBD}"/>
              </a:ext>
            </a:extLst>
          </p:cNvPr>
          <p:cNvSpPr txBox="1"/>
          <p:nvPr/>
        </p:nvSpPr>
        <p:spPr>
          <a:xfrm>
            <a:off x="8101146" y="2060099"/>
            <a:ext cx="74014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状态显示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C865C1D7-B097-2444-4C6F-23B23A8F86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1351" y="4022794"/>
            <a:ext cx="1871021" cy="70683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4C36B61D-565C-CD1C-C65C-E5871D407B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8082" y="4853297"/>
            <a:ext cx="1857560" cy="954942"/>
          </a:xfrm>
          <a:prstGeom prst="rect">
            <a:avLst/>
          </a:prstGeom>
        </p:spPr>
      </p:pic>
      <p:pic>
        <p:nvPicPr>
          <p:cNvPr id="29" name="图片 28" descr="电脑游戏的屏幕&#10;&#10;描述已自动生成">
            <a:extLst>
              <a:ext uri="{FF2B5EF4-FFF2-40B4-BE49-F238E27FC236}">
                <a16:creationId xmlns:a16="http://schemas.microsoft.com/office/drawing/2014/main" id="{6C18C36B-794B-9245-9212-262D5AB94EE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61" y="1107943"/>
            <a:ext cx="396774" cy="328052"/>
          </a:xfrm>
          <a:prstGeom prst="rect">
            <a:avLst/>
          </a:prstGeom>
        </p:spPr>
      </p:pic>
      <p:sp>
        <p:nvSpPr>
          <p:cNvPr id="30" name="标题 1">
            <a:extLst>
              <a:ext uri="{FF2B5EF4-FFF2-40B4-BE49-F238E27FC236}">
                <a16:creationId xmlns:a16="http://schemas.microsoft.com/office/drawing/2014/main" id="{1C0C8C8C-C4E1-410A-9BA8-2185A6A1A14C}"/>
              </a:ext>
            </a:extLst>
          </p:cNvPr>
          <p:cNvSpPr txBox="1">
            <a:spLocks/>
          </p:cNvSpPr>
          <p:nvPr/>
        </p:nvSpPr>
        <p:spPr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9pPr>
          </a:lstStyle>
          <a:p>
            <a:r>
              <a:rPr lang="zh-CN" altLang="en-US" sz="3200" b="1" kern="0" dirty="0"/>
              <a:t>邮百工</a:t>
            </a:r>
            <a:endParaRPr lang="en-US" altLang="zh-CN" sz="3200" b="1" kern="0" dirty="0"/>
          </a:p>
          <a:p>
            <a:r>
              <a:rPr lang="zh-CN" altLang="en-US" sz="3200" b="1" kern="0" dirty="0"/>
              <a:t>多智能体协同模拟工程训练平台</a:t>
            </a:r>
          </a:p>
        </p:txBody>
      </p:sp>
    </p:spTree>
    <p:extLst>
      <p:ext uri="{BB962C8B-B14F-4D97-AF65-F5344CB8AC3E}">
        <p14:creationId xmlns:p14="http://schemas.microsoft.com/office/powerpoint/2010/main" val="2639152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23" grpId="0"/>
      <p:bldP spid="24" grpId="0"/>
      <p:bldP spid="25" grpId="0"/>
      <p:bldP spid="26" grpId="0"/>
      <p:bldP spid="27" grpId="0"/>
      <p:bldP spid="28" grpId="0"/>
      <p:bldP spid="33" grpId="0"/>
      <p:bldP spid="34" grpId="0" animBg="1"/>
      <p:bldP spid="6" grpId="0" animBg="1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5E76659-FA3C-49BB-6068-68D5DE1DB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44" y="1988840"/>
            <a:ext cx="3038252" cy="4009616"/>
          </a:xfrm>
          <a:prstGeom prst="rect">
            <a:avLst/>
          </a:prstGeom>
        </p:spPr>
      </p:pic>
      <p:pic>
        <p:nvPicPr>
          <p:cNvPr id="10" name="图片 9" descr="电脑游戏的屏幕&#10;&#10;描述已自动生成">
            <a:extLst>
              <a:ext uri="{FF2B5EF4-FFF2-40B4-BE49-F238E27FC236}">
                <a16:creationId xmlns:a16="http://schemas.microsoft.com/office/drawing/2014/main" id="{53DC4283-237F-EDA2-599B-AED5C8F2034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85" y="1012740"/>
            <a:ext cx="487128" cy="328052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37CB23FB-9850-1581-832D-0C7C76940326}"/>
              </a:ext>
            </a:extLst>
          </p:cNvPr>
          <p:cNvSpPr txBox="1"/>
          <p:nvPr/>
        </p:nvSpPr>
        <p:spPr>
          <a:xfrm>
            <a:off x="3116395" y="1853140"/>
            <a:ext cx="2996069" cy="4214872"/>
          </a:xfrm>
          <a:prstGeom prst="rect">
            <a:avLst/>
          </a:prstGeom>
          <a:solidFill>
            <a:srgbClr val="1E1E1E"/>
          </a:solidFill>
        </p:spPr>
        <p:txBody>
          <a:bodyPr wrap="square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zh-CN" sz="788" b="1" dirty="0">
                <a:solidFill>
                  <a:srgbClr val="4A90E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3. </a:t>
            </a:r>
            <a:r>
              <a:rPr kumimoji="0" lang="zh-CN" altLang="en-US" sz="788" b="1" dirty="0">
                <a:solidFill>
                  <a:srgbClr val="4A90E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逐部分详细分析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zh-CN" sz="788" b="1" dirty="0">
                <a:solidFill>
                  <a:srgbClr val="4A90E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(1) </a:t>
            </a:r>
            <a:r>
              <a:rPr kumimoji="0" lang="zh-CN" altLang="en-US" sz="788" b="1" dirty="0">
                <a:solidFill>
                  <a:srgbClr val="4A90E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原始需求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788" b="1" dirty="0">
                <a:solidFill>
                  <a:srgbClr val="E6E6E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逢疑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788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思考</a:t>
            </a:r>
            <a:r>
              <a:rPr kumimoji="0" lang="zh-CN" altLang="en-US" sz="788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：目标和需求非常明确，尤其是对秃鹫蛋的保护和监测。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788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分析</a:t>
            </a:r>
            <a:r>
              <a:rPr kumimoji="0" lang="zh-CN" altLang="en-US" sz="788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：这不仅是生态保护的需要，也展示了技术与自然的结合。可以考虑增加与其他野生动物的适配性，以扩大应用范围。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788" b="1" dirty="0">
                <a:solidFill>
                  <a:srgbClr val="E6E6E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循疑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788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思考</a:t>
            </a:r>
            <a:r>
              <a:rPr kumimoji="0" lang="zh-CN" altLang="en-US" sz="788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：在硬件设计中，是否考虑到不同种类鸟蛋的大小和形状？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788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分析</a:t>
            </a:r>
            <a:r>
              <a:rPr kumimoji="0" lang="zh-CN" altLang="en-US" sz="788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：这决定了设计的灵活性和适应性，或许可以引入模块化设计，使其更具适应性。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788" b="1" dirty="0">
                <a:solidFill>
                  <a:srgbClr val="E6E6E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遇疑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788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思考</a:t>
            </a:r>
            <a:r>
              <a:rPr kumimoji="0" lang="zh-CN" altLang="en-US" sz="788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：在高山环境中，是否存在极端气候导致设备失效的风险？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788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分析</a:t>
            </a:r>
            <a:r>
              <a:rPr kumimoji="0" lang="zh-CN" altLang="en-US" sz="788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：考虑到恶劣天气的影响，需要进行充分的环境测试，确保设备的稳定性。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788" b="1" dirty="0">
                <a:solidFill>
                  <a:srgbClr val="E6E6E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过疑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788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思考</a:t>
            </a:r>
            <a:r>
              <a:rPr kumimoji="0" lang="zh-CN" altLang="en-US" sz="788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：设计是否考虑了设备的能量供应？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788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分析</a:t>
            </a:r>
            <a:r>
              <a:rPr kumimoji="0" lang="zh-CN" altLang="en-US" sz="788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：电源管理是项目成功的关键，需确保能够长期稳定运行。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zh-CN" sz="788" b="1" dirty="0">
                <a:solidFill>
                  <a:srgbClr val="4A90E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(2) </a:t>
            </a:r>
            <a:r>
              <a:rPr kumimoji="0" lang="zh-CN" altLang="en-US" sz="788" b="1" dirty="0">
                <a:solidFill>
                  <a:srgbClr val="4A90E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产品目标与用户故事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788" b="1" dirty="0">
                <a:solidFill>
                  <a:srgbClr val="E6E6E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逢疑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788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思考</a:t>
            </a:r>
            <a:r>
              <a:rPr kumimoji="0" lang="zh-CN" altLang="en-US" sz="788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：用户故事清晰，涵盖了科学家和登山运动员的不同需求。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788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分析</a:t>
            </a:r>
            <a:r>
              <a:rPr kumimoji="0" lang="zh-CN" altLang="en-US" sz="788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：通过用户反馈不断迭代产品设计，可提高用户满意度。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788" b="1" dirty="0">
                <a:solidFill>
                  <a:srgbClr val="E6E6E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循疑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788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思考</a:t>
            </a:r>
            <a:r>
              <a:rPr kumimoji="0" lang="zh-CN" altLang="en-US" sz="788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：在实现数据预警功能时，如何确定异常的标准？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788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分析</a:t>
            </a:r>
            <a:r>
              <a:rPr kumimoji="0" lang="zh-CN" altLang="en-US" sz="788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：需要建立一套有效的算法模型，以确保数据的准确性。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788" b="1" dirty="0">
                <a:solidFill>
                  <a:srgbClr val="E6E6E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遇疑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788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思考</a:t>
            </a:r>
            <a:r>
              <a:rPr kumimoji="0" lang="zh-CN" altLang="en-US" sz="788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：当数据传输出现问题时，系统如何应对？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788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分析</a:t>
            </a:r>
            <a:r>
              <a:rPr kumimoji="0" lang="zh-CN" altLang="en-US" sz="788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：考虑数据备份和离线存储的方案，以防数据丢失。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788" b="1" dirty="0">
                <a:solidFill>
                  <a:srgbClr val="E6E6E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过疑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788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思考</a:t>
            </a:r>
            <a:r>
              <a:rPr kumimoji="0" lang="zh-CN" altLang="en-US" sz="788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：产品目标是否与用户需求完全一致？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788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分析</a:t>
            </a:r>
            <a:r>
              <a:rPr kumimoji="0" lang="zh-CN" altLang="en-US" sz="788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：需要通过用户访谈或调查，确保目标与真实需求对接。</a:t>
            </a:r>
            <a:endParaRPr kumimoji="0" lang="en-US" altLang="zh-CN" sz="788" dirty="0">
              <a:solidFill>
                <a:srgbClr val="E0E0E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zh-CN" sz="788" b="1" dirty="0">
                <a:solidFill>
                  <a:srgbClr val="4A90E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(3) </a:t>
            </a:r>
            <a:r>
              <a:rPr kumimoji="0" lang="zh-CN" altLang="en-US" sz="788" b="1" dirty="0">
                <a:solidFill>
                  <a:srgbClr val="4A90E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竞争分析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788" b="1" dirty="0">
                <a:solidFill>
                  <a:srgbClr val="E6E6E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逢疑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788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思考</a:t>
            </a:r>
            <a:r>
              <a:rPr kumimoji="0" lang="zh-CN" altLang="en-US" sz="788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：通过比较竞争对手的产品，可以发现我们的优势。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788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分析</a:t>
            </a:r>
            <a:r>
              <a:rPr kumimoji="0" lang="zh-CN" altLang="en-US" sz="788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：可针对隐蔽性和数据预警功能进行市场宣传。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C839D72-464A-C5B8-0389-7E884DD11826}"/>
              </a:ext>
            </a:extLst>
          </p:cNvPr>
          <p:cNvSpPr txBox="1"/>
          <p:nvPr/>
        </p:nvSpPr>
        <p:spPr>
          <a:xfrm>
            <a:off x="6163363" y="1234060"/>
            <a:ext cx="2953393" cy="4916731"/>
          </a:xfrm>
          <a:prstGeom prst="rect">
            <a:avLst/>
          </a:prstGeom>
          <a:solidFill>
            <a:srgbClr val="1E1E1E"/>
          </a:solidFill>
        </p:spPr>
        <p:txBody>
          <a:bodyPr wrap="square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825" b="1" dirty="0">
                <a:solidFill>
                  <a:srgbClr val="E6E6E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循疑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825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思考</a:t>
            </a:r>
            <a:r>
              <a:rPr kumimoji="0" lang="zh-CN" altLang="en-US" sz="825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：竞争者的技术使用是否有值得借鉴的地方？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825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分析</a:t>
            </a:r>
            <a:r>
              <a:rPr kumimoji="0" lang="zh-CN" altLang="en-US" sz="825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：需要深入研究竞争对手的技术实现，以提升自身产品的竞争力。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825" b="1" dirty="0">
                <a:solidFill>
                  <a:srgbClr val="E6E6E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遇疑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825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思考</a:t>
            </a:r>
            <a:r>
              <a:rPr kumimoji="0" lang="zh-CN" altLang="en-US" sz="825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：竞争对手是否有突发的技术创新威胁到市场份额？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825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分析</a:t>
            </a:r>
            <a:r>
              <a:rPr kumimoji="0" lang="zh-CN" altLang="en-US" sz="825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：持续监测行业动态，保持技术创新的敏感度。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825" b="1" dirty="0">
                <a:solidFill>
                  <a:srgbClr val="E6E6E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过疑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825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思考</a:t>
            </a:r>
            <a:r>
              <a:rPr kumimoji="0" lang="zh-CN" altLang="en-US" sz="825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：竞争分析的维度是否足够全面？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825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分析</a:t>
            </a:r>
            <a:r>
              <a:rPr kumimoji="0" lang="zh-CN" altLang="en-US" sz="825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：需考虑用户反馈、市场需求变化等因素，以便及时调整策略。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zh-CN" sz="825" b="1" dirty="0">
                <a:solidFill>
                  <a:srgbClr val="4A90E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(4) </a:t>
            </a:r>
            <a:r>
              <a:rPr kumimoji="0" lang="zh-CN" altLang="en-US" sz="825" b="1" dirty="0">
                <a:solidFill>
                  <a:srgbClr val="4A90E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需求分析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825" b="1" dirty="0">
                <a:solidFill>
                  <a:srgbClr val="E6E6E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逢疑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825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思考</a:t>
            </a:r>
            <a:r>
              <a:rPr kumimoji="0" lang="zh-CN" altLang="en-US" sz="825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：需求分析中的传感器选择是否有灵活性？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825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分析</a:t>
            </a:r>
            <a:r>
              <a:rPr kumimoji="0" lang="zh-CN" altLang="en-US" sz="825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：不同环境可能需要不同的传感器，设计时应考虑可扩展性。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825" b="1" dirty="0">
                <a:solidFill>
                  <a:srgbClr val="E6E6E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循疑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825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思考</a:t>
            </a:r>
            <a:r>
              <a:rPr kumimoji="0" lang="zh-CN" altLang="en-US" sz="825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：在数据上传过程中，如何确保数据的准确性和安全性？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825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分析</a:t>
            </a:r>
            <a:r>
              <a:rPr kumimoji="0" lang="zh-CN" altLang="en-US" sz="825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：需要进行多层加密和验证机制的实现。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825" b="1" dirty="0">
                <a:solidFill>
                  <a:srgbClr val="E6E6E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遇疑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825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思考</a:t>
            </a:r>
            <a:r>
              <a:rPr kumimoji="0" lang="zh-CN" altLang="en-US" sz="825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：如果环境传感器故障，如何进行自我修复或报警？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825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分析</a:t>
            </a:r>
            <a:r>
              <a:rPr kumimoji="0" lang="zh-CN" altLang="en-US" sz="825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：应考虑冗余设计，以防单点故障导致数据丢失。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825" b="1" dirty="0">
                <a:solidFill>
                  <a:srgbClr val="E6E6E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过疑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825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思考</a:t>
            </a:r>
            <a:r>
              <a:rPr kumimoji="0" lang="zh-CN" altLang="en-US" sz="825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：是否有需求未被充分阐述或考虑？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zh-CN" altLang="en-US" sz="825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分析</a:t>
            </a:r>
            <a:r>
              <a:rPr kumimoji="0" lang="zh-CN" altLang="en-US" sz="825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：通过用户访谈及测试反馈，深入挖掘用户的真实需求。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zh-CN" sz="825" b="1" dirty="0">
                <a:solidFill>
                  <a:srgbClr val="4A90E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4. </a:t>
            </a:r>
            <a:r>
              <a:rPr kumimoji="0" lang="zh-CN" altLang="en-US" sz="825" b="1" dirty="0">
                <a:solidFill>
                  <a:srgbClr val="4A90E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综合评价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825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项目文档整体结构清晰，目标明确，用户故事丰富，充分考虑了不同用户的需求。但在设备的耐用性、数据传输安全性和整体设计的灵活性方面还有待加强。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zh-CN" sz="825" b="1" dirty="0">
                <a:solidFill>
                  <a:srgbClr val="4A90E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5. </a:t>
            </a:r>
            <a:r>
              <a:rPr kumimoji="0" lang="zh-CN" altLang="en-US" sz="825" b="1" dirty="0">
                <a:solidFill>
                  <a:srgbClr val="4A90E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提出建设性反馈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kumimoji="0" lang="zh-CN" altLang="en-US" sz="825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硬件适配性</a:t>
            </a:r>
            <a:r>
              <a:rPr kumimoji="0" lang="zh-CN" altLang="en-US" sz="825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：考虑不同鸟类的适配性，建议设计模块化硬件。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 startAt="2"/>
              <a:defRPr/>
            </a:pPr>
            <a:r>
              <a:rPr kumimoji="0" lang="zh-CN" altLang="en-US" sz="825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能量管理</a:t>
            </a:r>
            <a:r>
              <a:rPr kumimoji="0" lang="zh-CN" altLang="en-US" sz="825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：增加能量供应方案的详细设计，确保设备稳定运行。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 startAt="3"/>
              <a:defRPr/>
            </a:pPr>
            <a:r>
              <a:rPr kumimoji="0" lang="zh-CN" altLang="en-US" sz="825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数据预警算法</a:t>
            </a:r>
            <a:r>
              <a:rPr kumimoji="0" lang="zh-CN" altLang="en-US" sz="825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：建立有效的异常检测算法，并进行多次测试和优化。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 startAt="4"/>
              <a:defRPr/>
            </a:pPr>
            <a:r>
              <a:rPr kumimoji="0" lang="zh-CN" altLang="en-US" sz="825" b="1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用户反馈机制</a:t>
            </a:r>
            <a:r>
              <a:rPr kumimoji="0" lang="zh-CN" altLang="en-US" sz="825" dirty="0">
                <a:solidFill>
                  <a:srgbClr val="E0E0E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：在开发过程中建立用户反馈机制，保证产品与市场需求的紧密结合。</a:t>
            </a: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A25521C-5394-DFC5-82ED-6B84B798E2CA}"/>
              </a:ext>
            </a:extLst>
          </p:cNvPr>
          <p:cNvSpPr/>
          <p:nvPr/>
        </p:nvSpPr>
        <p:spPr>
          <a:xfrm>
            <a:off x="3150398" y="3579561"/>
            <a:ext cx="2920061" cy="346249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35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BE49E2CC-ADA8-5876-96AB-2B3294D7517D}"/>
              </a:ext>
            </a:extLst>
          </p:cNvPr>
          <p:cNvSpPr/>
          <p:nvPr/>
        </p:nvSpPr>
        <p:spPr>
          <a:xfrm>
            <a:off x="3150398" y="5114420"/>
            <a:ext cx="2920061" cy="389382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35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93FFD5B1-9A2D-CF9B-B37D-F8300880DC4D}"/>
              </a:ext>
            </a:extLst>
          </p:cNvPr>
          <p:cNvSpPr/>
          <p:nvPr/>
        </p:nvSpPr>
        <p:spPr>
          <a:xfrm>
            <a:off x="6180028" y="3662698"/>
            <a:ext cx="2920061" cy="389382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35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C3CFE4D9-4F28-4A4A-8319-BDCF6508E6E0}"/>
              </a:ext>
            </a:extLst>
          </p:cNvPr>
          <p:cNvSpPr/>
          <p:nvPr/>
        </p:nvSpPr>
        <p:spPr>
          <a:xfrm>
            <a:off x="6196695" y="4919728"/>
            <a:ext cx="2920061" cy="1020731"/>
          </a:xfrm>
          <a:prstGeom prst="roundRect">
            <a:avLst>
              <a:gd name="adj" fmla="val 7438"/>
            </a:avLst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35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50742F0-B122-2550-0C42-54D1E0075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  <a:defRPr/>
            </a:pPr>
            <a:fld id="{49AE70B2-8BF9-45C0-BB95-33D1B9D3A854}" type="slidenum">
              <a:rPr lang="zh-CN" altLang="en-US" sz="9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pPr defTabSz="685800" fontAlgn="auto">
                <a:spcBef>
                  <a:spcPts val="0"/>
                </a:spcBef>
                <a:spcAft>
                  <a:spcPts val="0"/>
                </a:spcAft>
                <a:defRPr/>
              </a:pPr>
              <a:t>6</a:t>
            </a:fld>
            <a:endParaRPr lang="zh-CN" altLang="en-US" sz="9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D4F1B284-6911-4B5E-BEDA-AE11F6D8E4BD}"/>
              </a:ext>
            </a:extLst>
          </p:cNvPr>
          <p:cNvSpPr txBox="1">
            <a:spLocks/>
          </p:cNvSpPr>
          <p:nvPr/>
        </p:nvSpPr>
        <p:spPr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503050405090304" pitchFamily="18" charset="0"/>
                <a:ea typeface="隶书" pitchFamily="49" charset="-122"/>
              </a:defRPr>
            </a:lvl9pPr>
          </a:lstStyle>
          <a:p>
            <a:r>
              <a:rPr lang="zh-CN" altLang="en-US" sz="3200" b="1" kern="0" dirty="0"/>
              <a:t>虚拟专家</a:t>
            </a:r>
            <a:endParaRPr lang="en-US" altLang="zh-CN" sz="3200" b="1" kern="0" dirty="0"/>
          </a:p>
          <a:p>
            <a:r>
              <a:rPr lang="zh-CN" altLang="en-US" sz="3200" b="1" kern="0" dirty="0"/>
              <a:t>高质量反馈激发学生提问和探索</a:t>
            </a:r>
          </a:p>
        </p:txBody>
      </p:sp>
    </p:spTree>
    <p:extLst>
      <p:ext uri="{BB962C8B-B14F-4D97-AF65-F5344CB8AC3E}">
        <p14:creationId xmlns:p14="http://schemas.microsoft.com/office/powerpoint/2010/main" val="3752139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>
            <a:extLst>
              <a:ext uri="{FF2B5EF4-FFF2-40B4-BE49-F238E27FC236}">
                <a16:creationId xmlns:a16="http://schemas.microsoft.com/office/drawing/2014/main" id="{8B99F70A-A59D-4A90-4F75-AE44A213B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1959" y="1962976"/>
            <a:ext cx="1651217" cy="2936966"/>
          </a:xfrm>
          <a:prstGeom prst="rect">
            <a:avLst/>
          </a:prstGeom>
        </p:spPr>
      </p:pic>
      <p:pic>
        <p:nvPicPr>
          <p:cNvPr id="49" name="图片 48">
            <a:extLst>
              <a:ext uri="{FF2B5EF4-FFF2-40B4-BE49-F238E27FC236}">
                <a16:creationId xmlns:a16="http://schemas.microsoft.com/office/drawing/2014/main" id="{0F657181-A60B-DA73-FEEB-4B9FF1F7CC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882" y="1958058"/>
            <a:ext cx="1651218" cy="2936966"/>
          </a:xfrm>
          <a:prstGeom prst="rect">
            <a:avLst/>
          </a:prstGeom>
        </p:spPr>
      </p:pic>
      <p:pic>
        <p:nvPicPr>
          <p:cNvPr id="45" name="图片 44">
            <a:extLst>
              <a:ext uri="{FF2B5EF4-FFF2-40B4-BE49-F238E27FC236}">
                <a16:creationId xmlns:a16="http://schemas.microsoft.com/office/drawing/2014/main" id="{807BD43B-CB78-B600-0416-C6CCB2FD42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3615" y="1958058"/>
            <a:ext cx="1651218" cy="293696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76B12ADE-D846-40EB-897A-93A18D946858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/>
          <a:p>
            <a:r>
              <a:rPr lang="zh-CN" altLang="en-US" sz="3200" b="1" dirty="0"/>
              <a:t>应用主页面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88BEFC61-C8BF-9F69-B7D9-984DC1C72C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342" y="1962976"/>
            <a:ext cx="1653983" cy="2941884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9225D5F0-1B99-256B-B902-DB5ECFF42024}"/>
              </a:ext>
            </a:extLst>
          </p:cNvPr>
          <p:cNvSpPr txBox="1"/>
          <p:nvPr/>
        </p:nvSpPr>
        <p:spPr>
          <a:xfrm>
            <a:off x="1235429" y="4904860"/>
            <a:ext cx="5578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/>
              <a:t>登录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EB485F9-81FD-BD52-F480-E61B1C30E997}"/>
              </a:ext>
            </a:extLst>
          </p:cNvPr>
          <p:cNvSpPr txBox="1"/>
          <p:nvPr/>
        </p:nvSpPr>
        <p:spPr>
          <a:xfrm>
            <a:off x="3012826" y="4904860"/>
            <a:ext cx="5578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/>
              <a:t>首页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5D9B2BE5-2D7B-0221-10C1-53ADC4F27B9C}"/>
              </a:ext>
            </a:extLst>
          </p:cNvPr>
          <p:cNvSpPr txBox="1"/>
          <p:nvPr/>
        </p:nvSpPr>
        <p:spPr>
          <a:xfrm>
            <a:off x="4954251" y="4923317"/>
            <a:ext cx="5578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/>
              <a:t>任务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83F50CFA-9DCD-8E25-2853-F253B4DFE77C}"/>
              </a:ext>
            </a:extLst>
          </p:cNvPr>
          <p:cNvSpPr txBox="1"/>
          <p:nvPr/>
        </p:nvSpPr>
        <p:spPr>
          <a:xfrm>
            <a:off x="6992296" y="4908374"/>
            <a:ext cx="5578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/>
              <a:t>我的</a:t>
            </a:r>
          </a:p>
        </p:txBody>
      </p:sp>
      <p:cxnSp>
        <p:nvCxnSpPr>
          <p:cNvPr id="28" name="连接符: 曲线 27">
            <a:extLst>
              <a:ext uri="{FF2B5EF4-FFF2-40B4-BE49-F238E27FC236}">
                <a16:creationId xmlns:a16="http://schemas.microsoft.com/office/drawing/2014/main" id="{42C96B01-A5BD-2C55-8146-A3EFFC4A9BD0}"/>
              </a:ext>
            </a:extLst>
          </p:cNvPr>
          <p:cNvCxnSpPr>
            <a:cxnSpLocks/>
          </p:cNvCxnSpPr>
          <p:nvPr/>
        </p:nvCxnSpPr>
        <p:spPr bwMode="auto">
          <a:xfrm flipV="1">
            <a:off x="1514333" y="3400800"/>
            <a:ext cx="973722" cy="866432"/>
          </a:xfrm>
          <a:prstGeom prst="curvedConnector3">
            <a:avLst>
              <a:gd name="adj1" fmla="val 50000"/>
            </a:avLst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椭圆 38">
            <a:extLst>
              <a:ext uri="{FF2B5EF4-FFF2-40B4-BE49-F238E27FC236}">
                <a16:creationId xmlns:a16="http://schemas.microsoft.com/office/drawing/2014/main" id="{3A617C32-9E47-8681-9F03-6C58F4E1BCC6}"/>
              </a:ext>
            </a:extLst>
          </p:cNvPr>
          <p:cNvSpPr/>
          <p:nvPr/>
        </p:nvSpPr>
        <p:spPr bwMode="auto">
          <a:xfrm>
            <a:off x="2496151" y="4669756"/>
            <a:ext cx="361849" cy="216024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vert="horz" wrap="square" lIns="91440" tIns="45720" rIns="91440" bIns="45720" numCol="1" rtlCol="0" anchor="t" anchorCtr="0" compatLnSpc="1"/>
          <a:lstStyle/>
          <a:p>
            <a:pPr marL="342900" marR="0" indent="-3429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</a:pPr>
            <a:endParaRPr kumimoji="1" lang="zh-CN" alt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503050405090304" pitchFamily="18" charset="0"/>
              <a:ea typeface="仿宋_GB2312" pitchFamily="49" charset="-122"/>
            </a:endParaRPr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B8E6F199-9B8D-BEEF-3268-403F778071EF}"/>
              </a:ext>
            </a:extLst>
          </p:cNvPr>
          <p:cNvSpPr/>
          <p:nvPr/>
        </p:nvSpPr>
        <p:spPr bwMode="auto">
          <a:xfrm>
            <a:off x="4860032" y="4651656"/>
            <a:ext cx="360040" cy="216024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vert="horz" wrap="square" lIns="91440" tIns="45720" rIns="91440" bIns="45720" numCol="1" rtlCol="0" anchor="t" anchorCtr="0" compatLnSpc="1"/>
          <a:lstStyle/>
          <a:p>
            <a:pPr marL="342900" marR="0" indent="-3429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</a:pPr>
            <a:endParaRPr kumimoji="1" lang="zh-CN" alt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503050405090304" pitchFamily="18" charset="0"/>
              <a:ea typeface="仿宋_GB2312" pitchFamily="49" charset="-122"/>
            </a:endParaRPr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61BBA9A3-5464-3649-4DAE-96A1EBBE2E31}"/>
              </a:ext>
            </a:extLst>
          </p:cNvPr>
          <p:cNvSpPr/>
          <p:nvPr/>
        </p:nvSpPr>
        <p:spPr bwMode="auto">
          <a:xfrm>
            <a:off x="7727166" y="4636062"/>
            <a:ext cx="382934" cy="216024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vert="horz" wrap="square" lIns="91440" tIns="45720" rIns="91440" bIns="45720" numCol="1" rtlCol="0" anchor="t" anchorCtr="0" compatLnSpc="1"/>
          <a:lstStyle/>
          <a:p>
            <a:pPr marL="342900" marR="0" indent="-3429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</a:pPr>
            <a:endParaRPr kumimoji="1" lang="zh-CN" alt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503050405090304" pitchFamily="18" charset="0"/>
              <a:ea typeface="仿宋_GB2312" pitchFamily="49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3AD097E-98EC-492A-B718-68999B84A927}"/>
              </a:ext>
            </a:extLst>
          </p:cNvPr>
          <p:cNvSpPr/>
          <p:nvPr/>
        </p:nvSpPr>
        <p:spPr>
          <a:xfrm>
            <a:off x="539552" y="1408412"/>
            <a:ext cx="63346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http://10.160.4.92:8989/web-ops-user/dist/#/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4B97462-0775-4957-8461-5BA74455142B}"/>
              </a:ext>
            </a:extLst>
          </p:cNvPr>
          <p:cNvSpPr/>
          <p:nvPr/>
        </p:nvSpPr>
        <p:spPr>
          <a:xfrm>
            <a:off x="5292080" y="106852"/>
            <a:ext cx="165121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用户名    密码</a:t>
            </a:r>
            <a:endParaRPr lang="en-US" altLang="zh-C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test-zg  123456</a:t>
            </a:r>
            <a:endParaRPr lang="en-US" altLang="zh-C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test-gz1 123456</a:t>
            </a:r>
            <a:endParaRPr lang="en-US" altLang="zh-C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test-bz1 123456</a:t>
            </a:r>
          </a:p>
        </p:txBody>
      </p:sp>
    </p:spTree>
    <p:extLst>
      <p:ext uri="{BB962C8B-B14F-4D97-AF65-F5344CB8AC3E}">
        <p14:creationId xmlns:p14="http://schemas.microsoft.com/office/powerpoint/2010/main" val="1308714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B12ADE-D846-40EB-897A-93A18D946858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/>
          <a:p>
            <a:r>
              <a:rPr lang="zh-CN" altLang="en-US" sz="3200" b="1" dirty="0"/>
              <a:t>工单系统</a:t>
            </a:r>
            <a:r>
              <a:rPr lang="en-US" altLang="zh-CN" sz="3200" b="1" dirty="0"/>
              <a:t>-</a:t>
            </a:r>
            <a:r>
              <a:rPr lang="zh-CN" altLang="en-US" sz="3200" b="1" dirty="0"/>
              <a:t>主管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5EE2D5-757F-7A5A-BE78-8506239BBAF7}"/>
              </a:ext>
            </a:extLst>
          </p:cNvPr>
          <p:cNvSpPr txBox="1"/>
          <p:nvPr/>
        </p:nvSpPr>
        <p:spPr>
          <a:xfrm>
            <a:off x="537352" y="2204864"/>
            <a:ext cx="4320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创建工单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DB797E9-C584-A295-2052-B45F23AB11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856" y="1340768"/>
            <a:ext cx="1450425" cy="257982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0A2D029-12B1-9975-C053-4E96BEFB1F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2015" y="396548"/>
            <a:ext cx="1030225" cy="183242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06E8F2F-DEE8-2FF1-D1C0-B4F67EDCDC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0254" y="585554"/>
            <a:ext cx="1116087" cy="198514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0BF53C3-573D-CDD0-30A2-6E403BDB4B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55411" y="2630679"/>
            <a:ext cx="1116086" cy="1985146"/>
          </a:xfrm>
          <a:prstGeom prst="rect">
            <a:avLst/>
          </a:prstGeom>
        </p:spPr>
      </p:pic>
      <p:cxnSp>
        <p:nvCxnSpPr>
          <p:cNvPr id="13" name="连接符: 曲线 12">
            <a:extLst>
              <a:ext uri="{FF2B5EF4-FFF2-40B4-BE49-F238E27FC236}">
                <a16:creationId xmlns:a16="http://schemas.microsoft.com/office/drawing/2014/main" id="{084C9BBD-DF25-4B52-FBAD-F0178CCB5546}"/>
              </a:ext>
            </a:extLst>
          </p:cNvPr>
          <p:cNvCxnSpPr>
            <a:cxnSpLocks/>
            <a:endCxn id="7" idx="1"/>
          </p:cNvCxnSpPr>
          <p:nvPr/>
        </p:nvCxnSpPr>
        <p:spPr bwMode="auto">
          <a:xfrm flipV="1">
            <a:off x="4427984" y="1312762"/>
            <a:ext cx="1274031" cy="892530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连接符: 曲线 19">
            <a:extLst>
              <a:ext uri="{FF2B5EF4-FFF2-40B4-BE49-F238E27FC236}">
                <a16:creationId xmlns:a16="http://schemas.microsoft.com/office/drawing/2014/main" id="{A51E8C18-F993-14DF-FD14-36EC39CD0007}"/>
              </a:ext>
            </a:extLst>
          </p:cNvPr>
          <p:cNvCxnSpPr>
            <a:cxnSpLocks/>
            <a:endCxn id="9" idx="1"/>
          </p:cNvCxnSpPr>
          <p:nvPr/>
        </p:nvCxnSpPr>
        <p:spPr bwMode="auto">
          <a:xfrm flipV="1">
            <a:off x="4425726" y="1578128"/>
            <a:ext cx="2774528" cy="735812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连接符: 曲线 29">
            <a:extLst>
              <a:ext uri="{FF2B5EF4-FFF2-40B4-BE49-F238E27FC236}">
                <a16:creationId xmlns:a16="http://schemas.microsoft.com/office/drawing/2014/main" id="{559E68D8-8AE8-04AC-7BF3-C0F46429F7F5}"/>
              </a:ext>
            </a:extLst>
          </p:cNvPr>
          <p:cNvCxnSpPr>
            <a:cxnSpLocks/>
            <a:endCxn id="11" idx="1"/>
          </p:cNvCxnSpPr>
          <p:nvPr/>
        </p:nvCxnSpPr>
        <p:spPr bwMode="auto">
          <a:xfrm>
            <a:off x="4425726" y="2494341"/>
            <a:ext cx="2829685" cy="1128911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A2638A7A-FD8B-1E48-C629-99562108D87A}"/>
              </a:ext>
            </a:extLst>
          </p:cNvPr>
          <p:cNvSpPr txBox="1"/>
          <p:nvPr/>
        </p:nvSpPr>
        <p:spPr>
          <a:xfrm>
            <a:off x="537352" y="4221088"/>
            <a:ext cx="4320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查看工单</a:t>
            </a:r>
          </a:p>
        </p:txBody>
      </p:sp>
      <p:pic>
        <p:nvPicPr>
          <p:cNvPr id="51" name="图片 50">
            <a:extLst>
              <a:ext uri="{FF2B5EF4-FFF2-40B4-BE49-F238E27FC236}">
                <a16:creationId xmlns:a16="http://schemas.microsoft.com/office/drawing/2014/main" id="{2A437681-3369-47B1-C2CE-124D444C15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7458" y="1312761"/>
            <a:ext cx="1369694" cy="2436228"/>
          </a:xfrm>
          <a:prstGeom prst="rect">
            <a:avLst/>
          </a:prstGeom>
        </p:spPr>
      </p:pic>
      <p:cxnSp>
        <p:nvCxnSpPr>
          <p:cNvPr id="52" name="连接符: 曲线 51">
            <a:extLst>
              <a:ext uri="{FF2B5EF4-FFF2-40B4-BE49-F238E27FC236}">
                <a16:creationId xmlns:a16="http://schemas.microsoft.com/office/drawing/2014/main" id="{20F94135-33F0-E2BE-6048-219C5E38B7FB}"/>
              </a:ext>
            </a:extLst>
          </p:cNvPr>
          <p:cNvCxnSpPr>
            <a:cxnSpLocks/>
            <a:endCxn id="5" idx="1"/>
          </p:cNvCxnSpPr>
          <p:nvPr/>
        </p:nvCxnSpPr>
        <p:spPr bwMode="auto">
          <a:xfrm rot="16200000" flipH="1">
            <a:off x="2330212" y="1685035"/>
            <a:ext cx="1179522" cy="711766"/>
          </a:xfrm>
          <a:prstGeom prst="curvedConnector2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5" name="图片 54">
            <a:extLst>
              <a:ext uri="{FF2B5EF4-FFF2-40B4-BE49-F238E27FC236}">
                <a16:creationId xmlns:a16="http://schemas.microsoft.com/office/drawing/2014/main" id="{05087FA9-FF40-B544-27AA-67C0B68CD1F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75856" y="3920590"/>
            <a:ext cx="1376466" cy="2448273"/>
          </a:xfrm>
          <a:prstGeom prst="rect">
            <a:avLst/>
          </a:prstGeom>
        </p:spPr>
      </p:pic>
      <p:pic>
        <p:nvPicPr>
          <p:cNvPr id="57" name="图片 56">
            <a:extLst>
              <a:ext uri="{FF2B5EF4-FFF2-40B4-BE49-F238E27FC236}">
                <a16:creationId xmlns:a16="http://schemas.microsoft.com/office/drawing/2014/main" id="{88714772-7124-68F3-31DA-4E656B6548A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60693" y="3887384"/>
            <a:ext cx="1477394" cy="2627793"/>
          </a:xfrm>
          <a:prstGeom prst="rect">
            <a:avLst/>
          </a:prstGeom>
        </p:spPr>
      </p:pic>
      <p:cxnSp>
        <p:nvCxnSpPr>
          <p:cNvPr id="49" name="连接符: 曲线 48">
            <a:extLst>
              <a:ext uri="{FF2B5EF4-FFF2-40B4-BE49-F238E27FC236}">
                <a16:creationId xmlns:a16="http://schemas.microsoft.com/office/drawing/2014/main" id="{61D68F12-3631-550C-01C8-015B8F069511}"/>
              </a:ext>
            </a:extLst>
          </p:cNvPr>
          <p:cNvCxnSpPr>
            <a:cxnSpLocks/>
          </p:cNvCxnSpPr>
          <p:nvPr/>
        </p:nvCxnSpPr>
        <p:spPr bwMode="auto">
          <a:xfrm>
            <a:off x="2325324" y="4507016"/>
            <a:ext cx="1008112" cy="760965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9" name="图片 58">
            <a:extLst>
              <a:ext uri="{FF2B5EF4-FFF2-40B4-BE49-F238E27FC236}">
                <a16:creationId xmlns:a16="http://schemas.microsoft.com/office/drawing/2014/main" id="{D50637C0-E910-9BEC-E82D-5E731A25900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53362" y="3887384"/>
            <a:ext cx="1430984" cy="2545243"/>
          </a:xfrm>
          <a:prstGeom prst="rect">
            <a:avLst/>
          </a:prstGeom>
        </p:spPr>
      </p:pic>
      <p:cxnSp>
        <p:nvCxnSpPr>
          <p:cNvPr id="62" name="连接符: 曲线 61">
            <a:extLst>
              <a:ext uri="{FF2B5EF4-FFF2-40B4-BE49-F238E27FC236}">
                <a16:creationId xmlns:a16="http://schemas.microsoft.com/office/drawing/2014/main" id="{9A2FF59E-19F6-737A-9F01-2734211290D9}"/>
              </a:ext>
            </a:extLst>
          </p:cNvPr>
          <p:cNvCxnSpPr>
            <a:cxnSpLocks/>
            <a:endCxn id="59" idx="1"/>
          </p:cNvCxnSpPr>
          <p:nvPr/>
        </p:nvCxnSpPr>
        <p:spPr bwMode="auto">
          <a:xfrm rot="16200000" flipH="1">
            <a:off x="4467898" y="4474542"/>
            <a:ext cx="760966" cy="609962"/>
          </a:xfrm>
          <a:prstGeom prst="curvedConnector2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2386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B12ADE-D846-40EB-897A-93A18D946858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/>
          <a:p>
            <a:r>
              <a:rPr lang="zh-CN" altLang="en-US" sz="3200" b="1" dirty="0"/>
              <a:t>工单系统</a:t>
            </a:r>
            <a:r>
              <a:rPr lang="en-US" altLang="zh-CN" sz="3200" b="1" dirty="0"/>
              <a:t>-</a:t>
            </a:r>
            <a:r>
              <a:rPr lang="zh-CN" altLang="en-US" sz="3200" b="1" dirty="0"/>
              <a:t>工长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5EE2D5-757F-7A5A-BE78-8506239BBAF7}"/>
              </a:ext>
            </a:extLst>
          </p:cNvPr>
          <p:cNvSpPr txBox="1"/>
          <p:nvPr/>
        </p:nvSpPr>
        <p:spPr>
          <a:xfrm>
            <a:off x="537352" y="2204864"/>
            <a:ext cx="4320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审核工单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AB9DD54-E51F-32DC-C156-C92C69239F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6439" y="1611740"/>
            <a:ext cx="1319611" cy="234714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EA9E59CB-6CC9-F2FE-8CA2-D79EAF60F4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872" y="1621414"/>
            <a:ext cx="1515946" cy="269636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43FD348D-C5AE-64A0-1598-D1E05957BD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4129" y="1560029"/>
            <a:ext cx="1420892" cy="2527293"/>
          </a:xfrm>
          <a:prstGeom prst="rect">
            <a:avLst/>
          </a:prstGeom>
        </p:spPr>
      </p:pic>
      <p:cxnSp>
        <p:nvCxnSpPr>
          <p:cNvPr id="18" name="连接符: 曲线 17">
            <a:extLst>
              <a:ext uri="{FF2B5EF4-FFF2-40B4-BE49-F238E27FC236}">
                <a16:creationId xmlns:a16="http://schemas.microsoft.com/office/drawing/2014/main" id="{DE5F6C58-ECD6-937D-A279-5EB559E5B4BB}"/>
              </a:ext>
            </a:extLst>
          </p:cNvPr>
          <p:cNvCxnSpPr>
            <a:cxnSpLocks/>
          </p:cNvCxnSpPr>
          <p:nvPr/>
        </p:nvCxnSpPr>
        <p:spPr bwMode="auto">
          <a:xfrm>
            <a:off x="2267744" y="1988840"/>
            <a:ext cx="1080120" cy="1008112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连接符: 曲线 22">
            <a:extLst>
              <a:ext uri="{FF2B5EF4-FFF2-40B4-BE49-F238E27FC236}">
                <a16:creationId xmlns:a16="http://schemas.microsoft.com/office/drawing/2014/main" id="{26D5C8A5-2B73-97AE-8552-E864AE6154A9}"/>
              </a:ext>
            </a:extLst>
          </p:cNvPr>
          <p:cNvCxnSpPr>
            <a:cxnSpLocks/>
            <a:endCxn id="17" idx="1"/>
          </p:cNvCxnSpPr>
          <p:nvPr/>
        </p:nvCxnSpPr>
        <p:spPr bwMode="auto">
          <a:xfrm>
            <a:off x="4858512" y="2078310"/>
            <a:ext cx="865617" cy="745366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连接符: 曲线 24">
            <a:extLst>
              <a:ext uri="{FF2B5EF4-FFF2-40B4-BE49-F238E27FC236}">
                <a16:creationId xmlns:a16="http://schemas.microsoft.com/office/drawing/2014/main" id="{1208F7A0-E7AB-2BC5-D534-F68A9843935D}"/>
              </a:ext>
            </a:extLst>
          </p:cNvPr>
          <p:cNvCxnSpPr>
            <a:cxnSpLocks/>
          </p:cNvCxnSpPr>
          <p:nvPr/>
        </p:nvCxnSpPr>
        <p:spPr bwMode="auto">
          <a:xfrm rot="5400000">
            <a:off x="6514257" y="1862135"/>
            <a:ext cx="704739" cy="556789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BACBE722-B8FF-4028-D28F-F7324025F360}"/>
              </a:ext>
            </a:extLst>
          </p:cNvPr>
          <p:cNvSpPr txBox="1"/>
          <p:nvPr/>
        </p:nvSpPr>
        <p:spPr>
          <a:xfrm>
            <a:off x="537352" y="4653136"/>
            <a:ext cx="4320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分配工单</a:t>
            </a:r>
          </a:p>
        </p:txBody>
      </p:sp>
      <p:pic>
        <p:nvPicPr>
          <p:cNvPr id="45" name="图片 44">
            <a:extLst>
              <a:ext uri="{FF2B5EF4-FFF2-40B4-BE49-F238E27FC236}">
                <a16:creationId xmlns:a16="http://schemas.microsoft.com/office/drawing/2014/main" id="{FF099837-E561-BECC-B39C-06AC082A34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19872" y="4199641"/>
            <a:ext cx="1319612" cy="2347150"/>
          </a:xfrm>
          <a:prstGeom prst="rect">
            <a:avLst/>
          </a:prstGeom>
        </p:spPr>
      </p:pic>
      <p:pic>
        <p:nvPicPr>
          <p:cNvPr id="50" name="图片 49">
            <a:extLst>
              <a:ext uri="{FF2B5EF4-FFF2-40B4-BE49-F238E27FC236}">
                <a16:creationId xmlns:a16="http://schemas.microsoft.com/office/drawing/2014/main" id="{01378425-715D-BA52-AAAF-B120808356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66439" y="4329004"/>
            <a:ext cx="1312220" cy="2334002"/>
          </a:xfrm>
          <a:prstGeom prst="rect">
            <a:avLst/>
          </a:prstGeom>
        </p:spPr>
      </p:pic>
      <p:cxnSp>
        <p:nvCxnSpPr>
          <p:cNvPr id="51" name="连接符: 曲线 50">
            <a:extLst>
              <a:ext uri="{FF2B5EF4-FFF2-40B4-BE49-F238E27FC236}">
                <a16:creationId xmlns:a16="http://schemas.microsoft.com/office/drawing/2014/main" id="{93B9906C-BBA4-032A-D13C-C463C0B5E7A2}"/>
              </a:ext>
            </a:extLst>
          </p:cNvPr>
          <p:cNvCxnSpPr>
            <a:cxnSpLocks/>
          </p:cNvCxnSpPr>
          <p:nvPr/>
        </p:nvCxnSpPr>
        <p:spPr bwMode="auto">
          <a:xfrm rot="5400000">
            <a:off x="2151077" y="4538701"/>
            <a:ext cx="578295" cy="519136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连接符: 曲线 54">
            <a:extLst>
              <a:ext uri="{FF2B5EF4-FFF2-40B4-BE49-F238E27FC236}">
                <a16:creationId xmlns:a16="http://schemas.microsoft.com/office/drawing/2014/main" id="{6F2090E5-1D81-CCF1-AF3E-8423B9F5B4CF}"/>
              </a:ext>
            </a:extLst>
          </p:cNvPr>
          <p:cNvCxnSpPr>
            <a:cxnSpLocks/>
          </p:cNvCxnSpPr>
          <p:nvPr/>
        </p:nvCxnSpPr>
        <p:spPr bwMode="auto">
          <a:xfrm rot="10800000" flipV="1">
            <a:off x="2545916" y="5373216"/>
            <a:ext cx="873957" cy="216022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图片 59">
            <a:extLst>
              <a:ext uri="{FF2B5EF4-FFF2-40B4-BE49-F238E27FC236}">
                <a16:creationId xmlns:a16="http://schemas.microsoft.com/office/drawing/2014/main" id="{4B552AF4-8E70-49DF-4ABE-670457E478E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9904" y="4199641"/>
            <a:ext cx="1275037" cy="2267866"/>
          </a:xfrm>
          <a:prstGeom prst="rect">
            <a:avLst/>
          </a:prstGeom>
        </p:spPr>
      </p:pic>
      <p:cxnSp>
        <p:nvCxnSpPr>
          <p:cNvPr id="62" name="连接符: 曲线 61">
            <a:extLst>
              <a:ext uri="{FF2B5EF4-FFF2-40B4-BE49-F238E27FC236}">
                <a16:creationId xmlns:a16="http://schemas.microsoft.com/office/drawing/2014/main" id="{DAF24B56-B602-CD51-B60C-AE9E55FE86D8}"/>
              </a:ext>
            </a:extLst>
          </p:cNvPr>
          <p:cNvCxnSpPr>
            <a:cxnSpLocks/>
          </p:cNvCxnSpPr>
          <p:nvPr/>
        </p:nvCxnSpPr>
        <p:spPr bwMode="auto">
          <a:xfrm flipV="1">
            <a:off x="4499349" y="5267534"/>
            <a:ext cx="1008755" cy="134369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7054971"/>
      </p:ext>
    </p:extLst>
  </p:cSld>
  <p:clrMapOvr>
    <a:masterClrMapping/>
  </p:clrMapOvr>
</p:sld>
</file>

<file path=ppt/theme/theme1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隶书"/>
        <a:cs typeface=""/>
      </a:majorFont>
      <a:minorFont>
        <a:latin typeface="Times New Roman"/>
        <a:ea typeface="隶书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342900" marR="0" indent="-342900" algn="l" defTabSz="914400" rtl="0" eaLnBrk="1" fontAlgn="base" latinLnBrk="0" hangingPunct="1">
          <a:lnSpc>
            <a:spcPct val="120000"/>
          </a:lnSpc>
          <a:spcBef>
            <a:spcPct val="0"/>
          </a:spcBef>
          <a:spcAft>
            <a:spcPct val="20000"/>
          </a:spcAft>
          <a:buClr>
            <a:schemeClr val="folHlink"/>
          </a:buClr>
          <a:buSzPct val="60000"/>
          <a:buFont typeface="Wingdings" panose="05000000000000000000" pitchFamily="2" charset="2"/>
          <a:buChar char="n"/>
          <a:defRPr kumimoji="1" lang="zh-CN" alt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503050405090304" pitchFamily="18" charset="0"/>
            <a:ea typeface="仿宋_GB2312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342900" marR="0" indent="-342900" algn="l" defTabSz="914400" rtl="0" eaLnBrk="1" fontAlgn="base" latinLnBrk="0" hangingPunct="1">
          <a:lnSpc>
            <a:spcPct val="120000"/>
          </a:lnSpc>
          <a:spcBef>
            <a:spcPct val="0"/>
          </a:spcBef>
          <a:spcAft>
            <a:spcPct val="20000"/>
          </a:spcAft>
          <a:buClr>
            <a:schemeClr val="folHlink"/>
          </a:buClr>
          <a:buSzPct val="60000"/>
          <a:buFont typeface="Wingdings" panose="05000000000000000000" pitchFamily="2" charset="2"/>
          <a:buChar char="n"/>
          <a:defRPr kumimoji="1" lang="zh-CN" alt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503050405090304" pitchFamily="18" charset="0"/>
            <a:ea typeface="仿宋_GB2312" pitchFamily="49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Office\Templates\Presentation Designs\Blends.pot</Template>
  <TotalTime>8202</TotalTime>
  <Words>1387</Words>
  <Application>Microsoft Office PowerPoint</Application>
  <PresentationFormat>全屏显示(4:3)</PresentationFormat>
  <Paragraphs>205</Paragraphs>
  <Slides>13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9" baseType="lpstr">
      <vt:lpstr>等线</vt:lpstr>
      <vt:lpstr>等线 Light</vt:lpstr>
      <vt:lpstr>仿宋_GB2312</vt:lpstr>
      <vt:lpstr>华文行楷</vt:lpstr>
      <vt:lpstr>楷体</vt:lpstr>
      <vt:lpstr>隶书</vt:lpstr>
      <vt:lpstr>宋体</vt:lpstr>
      <vt:lpstr>微软雅黑</vt:lpstr>
      <vt:lpstr>Arial</vt:lpstr>
      <vt:lpstr>Calibri</vt:lpstr>
      <vt:lpstr>Script MT Bold</vt:lpstr>
      <vt:lpstr>Tahoma</vt:lpstr>
      <vt:lpstr>Times New Roman</vt:lpstr>
      <vt:lpstr>Wingdings</vt:lpstr>
      <vt:lpstr>Blends</vt:lpstr>
      <vt:lpstr>自定义设计方案</vt:lpstr>
      <vt:lpstr>工业互联网智能应用开发 课程设计-大作业</vt:lpstr>
      <vt:lpstr>大作业基本要求</vt:lpstr>
      <vt:lpstr>大作业基本要求</vt:lpstr>
      <vt:lpstr>PowerPoint 演示文稿</vt:lpstr>
      <vt:lpstr>PowerPoint 演示文稿</vt:lpstr>
      <vt:lpstr>PowerPoint 演示文稿</vt:lpstr>
      <vt:lpstr>应用主页面</vt:lpstr>
      <vt:lpstr>工单系统-主管</vt:lpstr>
      <vt:lpstr>工单系统-工长</vt:lpstr>
      <vt:lpstr>工单系统-班组长</vt:lpstr>
      <vt:lpstr>工单系统-组员</vt:lpstr>
      <vt:lpstr>设备监控系统</vt:lpstr>
      <vt:lpstr>谢谢大家</vt:lpstr>
    </vt:vector>
  </TitlesOfParts>
  <Company>Beijing EastWave Telecom Co.,Ltd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 Wensheng</dc:creator>
  <cp:lastModifiedBy>Wu Zhenyu</cp:lastModifiedBy>
  <cp:revision>2047</cp:revision>
  <cp:lastPrinted>2021-03-24T11:47:06Z</cp:lastPrinted>
  <dcterms:created xsi:type="dcterms:W3CDTF">2021-03-24T11:47:06Z</dcterms:created>
  <dcterms:modified xsi:type="dcterms:W3CDTF">2025-03-19T06:37:23Z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2052-2.5.0.4070</vt:lpwstr>
  </property>
</Properties>
</file>